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4.xml" ContentType="application/vnd.openxmlformats-officedocument.theme+xml"/>
  <Override PartName="/ppt/slideLayouts/slideLayout199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716" r:id="rId5"/>
    <p:sldMasterId id="2147483796" r:id="rId6"/>
    <p:sldMasterId id="2147483878" r:id="rId7"/>
    <p:sldMasterId id="2147483892" r:id="rId8"/>
    <p:sldMasterId id="2147483894" r:id="rId9"/>
  </p:sldMasterIdLst>
  <p:notesMasterIdLst>
    <p:notesMasterId r:id="rId31"/>
  </p:notesMasterIdLst>
  <p:sldIdLst>
    <p:sldId id="451" r:id="rId10"/>
    <p:sldId id="466" r:id="rId11"/>
    <p:sldId id="2145706219" r:id="rId12"/>
    <p:sldId id="501" r:id="rId13"/>
    <p:sldId id="499" r:id="rId14"/>
    <p:sldId id="2145706223" r:id="rId15"/>
    <p:sldId id="2145706237" r:id="rId16"/>
    <p:sldId id="2145706238" r:id="rId17"/>
    <p:sldId id="2145706239" r:id="rId18"/>
    <p:sldId id="2145706241" r:id="rId19"/>
    <p:sldId id="2145706221" r:id="rId20"/>
    <p:sldId id="469" r:id="rId21"/>
    <p:sldId id="2145706231" r:id="rId22"/>
    <p:sldId id="2145706233" r:id="rId23"/>
    <p:sldId id="2145706234" r:id="rId24"/>
    <p:sldId id="2145706235" r:id="rId25"/>
    <p:sldId id="2145706236" r:id="rId26"/>
    <p:sldId id="470" r:id="rId27"/>
    <p:sldId id="471" r:id="rId28"/>
    <p:sldId id="472" r:id="rId29"/>
    <p:sldId id="214570619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84881A-FCE0-BD4D-67F3-9A28EFE8D57A}" name="Robinson, Elsa" initials="ER" userId="S::Elsa.Robinson@kpmg.co.uk::593237a1-5213-4a4a-bf43-53ca31b10b0b" providerId="AD"/>
  <p188:author id="{5F3B7850-9A58-6E50-FD68-33E10A44020E}" name="Tiley, Hannah" initials="TH" userId="S::hannah.tiley@kpmg.co.uk::f51ba374-e166-406e-b4bf-ca9d657eae6a" providerId="AD"/>
  <p188:author id="{BD2514F7-F4D1-238D-83B8-CFCDB37E6006}" name="Seetharaman, Saivignesh" initials="Sai" userId="Seetharaman, Saivignesh" providerId="None"/>
  <p188:author id="{D45D04FC-362D-BA71-5000-9C6018066CA5}" name="Jin, Zia" initials="ZJ" userId="S::Zia.Jin@kpmg.co.uk::560782cd-a997-4d2b-ba99-ed081c6960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89CAEC-835B-4191-BFE4-1F6B3B8BC171}" v="3" dt="2025-09-04T10:34:19.858"/>
    <p1510:client id="{9EC7B16B-C50B-4408-90F4-DA541CC37958}" v="7" dt="2025-09-03T15:53:23.247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22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81633D-7487-4829-956C-6480EF8D2F9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FE5F1E7-F6D7-4292-BCFA-926D7211C14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Receive Invitation Email</a:t>
          </a:r>
        </a:p>
      </dgm:t>
    </dgm:pt>
    <dgm:pt modelId="{7F3CEC94-7F47-4DA5-AD2A-9E5DD45B5C9D}" type="parTrans" cxnId="{74D5E459-E6B8-4A75-B0EA-5B5AEDF07622}">
      <dgm:prSet/>
      <dgm:spPr/>
      <dgm:t>
        <a:bodyPr/>
        <a:lstStyle/>
        <a:p>
          <a:endParaRPr lang="en-GB" sz="800"/>
        </a:p>
      </dgm:t>
    </dgm:pt>
    <dgm:pt modelId="{4F128F31-237C-4D83-AAED-47378EE09D59}" type="sibTrans" cxnId="{74D5E459-E6B8-4A75-B0EA-5B5AEDF07622}">
      <dgm:prSet/>
      <dgm:spPr/>
      <dgm:t>
        <a:bodyPr/>
        <a:lstStyle/>
        <a:p>
          <a:endParaRPr lang="en-GB" sz="800"/>
        </a:p>
      </dgm:t>
    </dgm:pt>
    <dgm:pt modelId="{68BBB221-1A3F-4C66-A70B-A6A549EE3FD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800"/>
            <a:t>Complete CSP registration &amp; Accept Terms and Conditions</a:t>
          </a:r>
        </a:p>
      </dgm:t>
    </dgm:pt>
    <dgm:pt modelId="{3FF1929A-09F7-4C26-85BF-30AAA80EE954}" type="parTrans" cxnId="{39556B21-83E3-40D3-9058-2B33DE6BD58B}">
      <dgm:prSet/>
      <dgm:spPr/>
      <dgm:t>
        <a:bodyPr/>
        <a:lstStyle/>
        <a:p>
          <a:endParaRPr lang="en-GB" sz="800"/>
        </a:p>
      </dgm:t>
    </dgm:pt>
    <dgm:pt modelId="{FC83BE96-B3F4-476A-AF17-184746D79B55}" type="sibTrans" cxnId="{39556B21-83E3-40D3-9058-2B33DE6BD58B}">
      <dgm:prSet/>
      <dgm:spPr/>
      <dgm:t>
        <a:bodyPr/>
        <a:lstStyle/>
        <a:p>
          <a:endParaRPr lang="en-GB" sz="800"/>
        </a:p>
      </dgm:t>
    </dgm:pt>
    <dgm:pt modelId="{7048755F-978C-41D7-96C5-AD84452DE98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800"/>
            <a:t>Complete profile</a:t>
          </a:r>
        </a:p>
      </dgm:t>
    </dgm:pt>
    <dgm:pt modelId="{A739EC5A-BF5E-4C32-BA9F-0E264E66A270}" type="parTrans" cxnId="{7DE958EE-0F01-4DC9-8371-E85DCF430F0C}">
      <dgm:prSet/>
      <dgm:spPr/>
      <dgm:t>
        <a:bodyPr/>
        <a:lstStyle/>
        <a:p>
          <a:endParaRPr lang="en-GB" sz="800"/>
        </a:p>
      </dgm:t>
    </dgm:pt>
    <dgm:pt modelId="{DFD564EE-F481-4026-9655-C1228057CDF1}" type="sibTrans" cxnId="{7DE958EE-0F01-4DC9-8371-E85DCF430F0C}">
      <dgm:prSet/>
      <dgm:spPr/>
      <dgm:t>
        <a:bodyPr/>
        <a:lstStyle/>
        <a:p>
          <a:endParaRPr lang="en-GB" sz="800"/>
        </a:p>
      </dgm:t>
    </dgm:pt>
    <dgm:pt modelId="{ADECAC15-4571-4E58-95EA-7D78FACB36E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800"/>
            <a:t>Ready to receive PO &amp; issue Invoice via CSP</a:t>
          </a:r>
        </a:p>
      </dgm:t>
    </dgm:pt>
    <dgm:pt modelId="{D1D14FFD-FE9A-4DC8-97E5-010C7D30B22F}" type="parTrans" cxnId="{FEE795CF-FE53-41B1-A073-18D7409DC603}">
      <dgm:prSet/>
      <dgm:spPr/>
      <dgm:t>
        <a:bodyPr/>
        <a:lstStyle/>
        <a:p>
          <a:endParaRPr lang="en-GB" sz="800"/>
        </a:p>
      </dgm:t>
    </dgm:pt>
    <dgm:pt modelId="{79E4E43A-91B2-4D31-9F55-8098B7D63752}" type="sibTrans" cxnId="{FEE795CF-FE53-41B1-A073-18D7409DC603}">
      <dgm:prSet/>
      <dgm:spPr/>
      <dgm:t>
        <a:bodyPr/>
        <a:lstStyle/>
        <a:p>
          <a:endParaRPr lang="en-GB" sz="800"/>
        </a:p>
      </dgm:t>
    </dgm:pt>
    <dgm:pt modelId="{25F620C6-EA69-42F5-9E6D-CAE9287DC845}" type="pres">
      <dgm:prSet presAssocID="{7281633D-7487-4829-956C-6480EF8D2F95}" presName="Name0" presStyleCnt="0">
        <dgm:presLayoutVars>
          <dgm:dir/>
          <dgm:animLvl val="lvl"/>
          <dgm:resizeHandles val="exact"/>
        </dgm:presLayoutVars>
      </dgm:prSet>
      <dgm:spPr/>
    </dgm:pt>
    <dgm:pt modelId="{3A0C31A0-CBA9-453C-BD34-77D8CE41F83E}" type="pres">
      <dgm:prSet presAssocID="{BFE5F1E7-F6D7-4292-BCFA-926D7211C14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1ED4C26-A75D-43EF-A404-F5F98C5035B9}" type="pres">
      <dgm:prSet presAssocID="{4F128F31-237C-4D83-AAED-47378EE09D59}" presName="parTxOnlySpace" presStyleCnt="0"/>
      <dgm:spPr/>
    </dgm:pt>
    <dgm:pt modelId="{49F20E0B-616F-417D-9964-FA083EEFA1D1}" type="pres">
      <dgm:prSet presAssocID="{68BBB221-1A3F-4C66-A70B-A6A549EE3FD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0DD9200-9AA7-4483-BCF2-118EE0994408}" type="pres">
      <dgm:prSet presAssocID="{FC83BE96-B3F4-476A-AF17-184746D79B55}" presName="parTxOnlySpace" presStyleCnt="0"/>
      <dgm:spPr/>
    </dgm:pt>
    <dgm:pt modelId="{71E7C36F-81C5-4738-B0AA-F311933B4C30}" type="pres">
      <dgm:prSet presAssocID="{7048755F-978C-41D7-96C5-AD84452DE98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51BC433-2FC4-4929-9945-54E41D077D4B}" type="pres">
      <dgm:prSet presAssocID="{DFD564EE-F481-4026-9655-C1228057CDF1}" presName="parTxOnlySpace" presStyleCnt="0"/>
      <dgm:spPr/>
    </dgm:pt>
    <dgm:pt modelId="{22E10F29-53CA-4CF2-81B7-D96A94BAE692}" type="pres">
      <dgm:prSet presAssocID="{ADECAC15-4571-4E58-95EA-7D78FACB36E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05691C-085D-4543-AAE6-950887EB42B9}" type="presOf" srcId="{ADECAC15-4571-4E58-95EA-7D78FACB36E2}" destId="{22E10F29-53CA-4CF2-81B7-D96A94BAE692}" srcOrd="0" destOrd="0" presId="urn:microsoft.com/office/officeart/2005/8/layout/chevron1"/>
    <dgm:cxn modelId="{39556B21-83E3-40D3-9058-2B33DE6BD58B}" srcId="{7281633D-7487-4829-956C-6480EF8D2F95}" destId="{68BBB221-1A3F-4C66-A70B-A6A549EE3FD1}" srcOrd="1" destOrd="0" parTransId="{3FF1929A-09F7-4C26-85BF-30AAA80EE954}" sibTransId="{FC83BE96-B3F4-476A-AF17-184746D79B55}"/>
    <dgm:cxn modelId="{4135FE31-CBE7-4C48-8654-63878EE844AA}" type="presOf" srcId="{68BBB221-1A3F-4C66-A70B-A6A549EE3FD1}" destId="{49F20E0B-616F-417D-9964-FA083EEFA1D1}" srcOrd="0" destOrd="0" presId="urn:microsoft.com/office/officeart/2005/8/layout/chevron1"/>
    <dgm:cxn modelId="{74D5E459-E6B8-4A75-B0EA-5B5AEDF07622}" srcId="{7281633D-7487-4829-956C-6480EF8D2F95}" destId="{BFE5F1E7-F6D7-4292-BCFA-926D7211C146}" srcOrd="0" destOrd="0" parTransId="{7F3CEC94-7F47-4DA5-AD2A-9E5DD45B5C9D}" sibTransId="{4F128F31-237C-4D83-AAED-47378EE09D59}"/>
    <dgm:cxn modelId="{54C61B7A-D704-4D92-9717-DE47FC835DD6}" type="presOf" srcId="{7048755F-978C-41D7-96C5-AD84452DE988}" destId="{71E7C36F-81C5-4738-B0AA-F311933B4C30}" srcOrd="0" destOrd="0" presId="urn:microsoft.com/office/officeart/2005/8/layout/chevron1"/>
    <dgm:cxn modelId="{1DF118AD-D7E4-43F4-BE64-DE26FFAB8DAD}" type="presOf" srcId="{7281633D-7487-4829-956C-6480EF8D2F95}" destId="{25F620C6-EA69-42F5-9E6D-CAE9287DC845}" srcOrd="0" destOrd="0" presId="urn:microsoft.com/office/officeart/2005/8/layout/chevron1"/>
    <dgm:cxn modelId="{FEE795CF-FE53-41B1-A073-18D7409DC603}" srcId="{7281633D-7487-4829-956C-6480EF8D2F95}" destId="{ADECAC15-4571-4E58-95EA-7D78FACB36E2}" srcOrd="3" destOrd="0" parTransId="{D1D14FFD-FE9A-4DC8-97E5-010C7D30B22F}" sibTransId="{79E4E43A-91B2-4D31-9F55-8098B7D63752}"/>
    <dgm:cxn modelId="{C527E5CF-AAAF-4116-B39E-E06434529897}" type="presOf" srcId="{BFE5F1E7-F6D7-4292-BCFA-926D7211C146}" destId="{3A0C31A0-CBA9-453C-BD34-77D8CE41F83E}" srcOrd="0" destOrd="0" presId="urn:microsoft.com/office/officeart/2005/8/layout/chevron1"/>
    <dgm:cxn modelId="{7DE958EE-0F01-4DC9-8371-E85DCF430F0C}" srcId="{7281633D-7487-4829-956C-6480EF8D2F95}" destId="{7048755F-978C-41D7-96C5-AD84452DE988}" srcOrd="2" destOrd="0" parTransId="{A739EC5A-BF5E-4C32-BA9F-0E264E66A270}" sibTransId="{DFD564EE-F481-4026-9655-C1228057CDF1}"/>
    <dgm:cxn modelId="{1D7F66D5-4F7D-4B86-8712-7A76CD70A185}" type="presParOf" srcId="{25F620C6-EA69-42F5-9E6D-CAE9287DC845}" destId="{3A0C31A0-CBA9-453C-BD34-77D8CE41F83E}" srcOrd="0" destOrd="0" presId="urn:microsoft.com/office/officeart/2005/8/layout/chevron1"/>
    <dgm:cxn modelId="{961D7BAA-5E07-4913-B26F-B8B667A7216A}" type="presParOf" srcId="{25F620C6-EA69-42F5-9E6D-CAE9287DC845}" destId="{71ED4C26-A75D-43EF-A404-F5F98C5035B9}" srcOrd="1" destOrd="0" presId="urn:microsoft.com/office/officeart/2005/8/layout/chevron1"/>
    <dgm:cxn modelId="{1F15AE6C-5E1D-47C8-8263-1929ADEBB992}" type="presParOf" srcId="{25F620C6-EA69-42F5-9E6D-CAE9287DC845}" destId="{49F20E0B-616F-417D-9964-FA083EEFA1D1}" srcOrd="2" destOrd="0" presId="urn:microsoft.com/office/officeart/2005/8/layout/chevron1"/>
    <dgm:cxn modelId="{402E5E51-33B4-4236-926B-600935F9D078}" type="presParOf" srcId="{25F620C6-EA69-42F5-9E6D-CAE9287DC845}" destId="{40DD9200-9AA7-4483-BCF2-118EE0994408}" srcOrd="3" destOrd="0" presId="urn:microsoft.com/office/officeart/2005/8/layout/chevron1"/>
    <dgm:cxn modelId="{81EDDF68-391E-4F1B-8059-67A441A7A018}" type="presParOf" srcId="{25F620C6-EA69-42F5-9E6D-CAE9287DC845}" destId="{71E7C36F-81C5-4738-B0AA-F311933B4C30}" srcOrd="4" destOrd="0" presId="urn:microsoft.com/office/officeart/2005/8/layout/chevron1"/>
    <dgm:cxn modelId="{BD6057F9-4502-46BD-AF46-F7C38E32BC44}" type="presParOf" srcId="{25F620C6-EA69-42F5-9E6D-CAE9287DC845}" destId="{651BC433-2FC4-4929-9945-54E41D077D4B}" srcOrd="5" destOrd="0" presId="urn:microsoft.com/office/officeart/2005/8/layout/chevron1"/>
    <dgm:cxn modelId="{048F24F9-61A5-4DB2-A831-1DE80526D465}" type="presParOf" srcId="{25F620C6-EA69-42F5-9E6D-CAE9287DC845}" destId="{22E10F29-53CA-4CF2-81B7-D96A94BAE69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281633D-7487-4829-956C-6480EF8D2F9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FE5F1E7-F6D7-4292-BCFA-926D7211C14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Receive invitation email</a:t>
          </a:r>
        </a:p>
      </dgm:t>
    </dgm:pt>
    <dgm:pt modelId="{7F3CEC94-7F47-4DA5-AD2A-9E5DD45B5C9D}" type="parTrans" cxnId="{74D5E459-E6B8-4A75-B0EA-5B5AEDF07622}">
      <dgm:prSet/>
      <dgm:spPr/>
      <dgm:t>
        <a:bodyPr/>
        <a:lstStyle/>
        <a:p>
          <a:endParaRPr lang="en-GB" sz="800"/>
        </a:p>
      </dgm:t>
    </dgm:pt>
    <dgm:pt modelId="{4F128F31-237C-4D83-AAED-47378EE09D59}" type="sibTrans" cxnId="{74D5E459-E6B8-4A75-B0EA-5B5AEDF07622}">
      <dgm:prSet/>
      <dgm:spPr/>
      <dgm:t>
        <a:bodyPr/>
        <a:lstStyle/>
        <a:p>
          <a:endParaRPr lang="en-GB" sz="800"/>
        </a:p>
      </dgm:t>
    </dgm:pt>
    <dgm:pt modelId="{68BBB221-1A3F-4C66-A70B-A6A549EE3FD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800"/>
            <a:t>Connect to Sanofi</a:t>
          </a:r>
        </a:p>
      </dgm:t>
    </dgm:pt>
    <dgm:pt modelId="{3FF1929A-09F7-4C26-85BF-30AAA80EE954}" type="parTrans" cxnId="{39556B21-83E3-40D3-9058-2B33DE6BD58B}">
      <dgm:prSet/>
      <dgm:spPr/>
      <dgm:t>
        <a:bodyPr/>
        <a:lstStyle/>
        <a:p>
          <a:endParaRPr lang="en-GB" sz="800"/>
        </a:p>
      </dgm:t>
    </dgm:pt>
    <dgm:pt modelId="{FC83BE96-B3F4-476A-AF17-184746D79B55}" type="sibTrans" cxnId="{39556B21-83E3-40D3-9058-2B33DE6BD58B}">
      <dgm:prSet/>
      <dgm:spPr/>
      <dgm:t>
        <a:bodyPr/>
        <a:lstStyle/>
        <a:p>
          <a:endParaRPr lang="en-GB" sz="800"/>
        </a:p>
      </dgm:t>
    </dgm:pt>
    <dgm:pt modelId="{90F1F393-BDB4-4B50-B6B6-A26301FB4A4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800"/>
            <a:t>Ready to receive PO &amp; issue Invoice via CSP</a:t>
          </a:r>
        </a:p>
      </dgm:t>
    </dgm:pt>
    <dgm:pt modelId="{CDD58B71-08E0-447C-8CEC-FC7E12673849}" type="parTrans" cxnId="{1B38DE6F-BBA3-4B8D-9A4A-709727442484}">
      <dgm:prSet/>
      <dgm:spPr/>
      <dgm:t>
        <a:bodyPr/>
        <a:lstStyle/>
        <a:p>
          <a:endParaRPr lang="en-GB"/>
        </a:p>
      </dgm:t>
    </dgm:pt>
    <dgm:pt modelId="{473A1898-1110-4BE8-8109-989ED6892BC8}" type="sibTrans" cxnId="{1B38DE6F-BBA3-4B8D-9A4A-709727442484}">
      <dgm:prSet/>
      <dgm:spPr/>
      <dgm:t>
        <a:bodyPr/>
        <a:lstStyle/>
        <a:p>
          <a:endParaRPr lang="en-GB"/>
        </a:p>
      </dgm:t>
    </dgm:pt>
    <dgm:pt modelId="{25F620C6-EA69-42F5-9E6D-CAE9287DC845}" type="pres">
      <dgm:prSet presAssocID="{7281633D-7487-4829-956C-6480EF8D2F95}" presName="Name0" presStyleCnt="0">
        <dgm:presLayoutVars>
          <dgm:dir/>
          <dgm:animLvl val="lvl"/>
          <dgm:resizeHandles val="exact"/>
        </dgm:presLayoutVars>
      </dgm:prSet>
      <dgm:spPr/>
    </dgm:pt>
    <dgm:pt modelId="{3A0C31A0-CBA9-453C-BD34-77D8CE41F83E}" type="pres">
      <dgm:prSet presAssocID="{BFE5F1E7-F6D7-4292-BCFA-926D7211C14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1ED4C26-A75D-43EF-A404-F5F98C5035B9}" type="pres">
      <dgm:prSet presAssocID="{4F128F31-237C-4D83-AAED-47378EE09D59}" presName="parTxOnlySpace" presStyleCnt="0"/>
      <dgm:spPr/>
    </dgm:pt>
    <dgm:pt modelId="{49F20E0B-616F-417D-9964-FA083EEFA1D1}" type="pres">
      <dgm:prSet presAssocID="{68BBB221-1A3F-4C66-A70B-A6A549EE3FD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E39FC18-F0CA-43F4-8009-C6E76213E801}" type="pres">
      <dgm:prSet presAssocID="{FC83BE96-B3F4-476A-AF17-184746D79B55}" presName="parTxOnlySpace" presStyleCnt="0"/>
      <dgm:spPr/>
    </dgm:pt>
    <dgm:pt modelId="{C7DF3B16-5CBC-4CA1-B436-B0792AF92BEC}" type="pres">
      <dgm:prSet presAssocID="{90F1F393-BDB4-4B50-B6B6-A26301FB4A4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9556B21-83E3-40D3-9058-2B33DE6BD58B}" srcId="{7281633D-7487-4829-956C-6480EF8D2F95}" destId="{68BBB221-1A3F-4C66-A70B-A6A549EE3FD1}" srcOrd="1" destOrd="0" parTransId="{3FF1929A-09F7-4C26-85BF-30AAA80EE954}" sibTransId="{FC83BE96-B3F4-476A-AF17-184746D79B55}"/>
    <dgm:cxn modelId="{4135FE31-CBE7-4C48-8654-63878EE844AA}" type="presOf" srcId="{68BBB221-1A3F-4C66-A70B-A6A549EE3FD1}" destId="{49F20E0B-616F-417D-9964-FA083EEFA1D1}" srcOrd="0" destOrd="0" presId="urn:microsoft.com/office/officeart/2005/8/layout/chevron1"/>
    <dgm:cxn modelId="{1B38DE6F-BBA3-4B8D-9A4A-709727442484}" srcId="{7281633D-7487-4829-956C-6480EF8D2F95}" destId="{90F1F393-BDB4-4B50-B6B6-A26301FB4A40}" srcOrd="2" destOrd="0" parTransId="{CDD58B71-08E0-447C-8CEC-FC7E12673849}" sibTransId="{473A1898-1110-4BE8-8109-989ED6892BC8}"/>
    <dgm:cxn modelId="{74D5E459-E6B8-4A75-B0EA-5B5AEDF07622}" srcId="{7281633D-7487-4829-956C-6480EF8D2F95}" destId="{BFE5F1E7-F6D7-4292-BCFA-926D7211C146}" srcOrd="0" destOrd="0" parTransId="{7F3CEC94-7F47-4DA5-AD2A-9E5DD45B5C9D}" sibTransId="{4F128F31-237C-4D83-AAED-47378EE09D59}"/>
    <dgm:cxn modelId="{5A501B86-1F7A-47AA-A5E4-19CCF471F369}" type="presOf" srcId="{90F1F393-BDB4-4B50-B6B6-A26301FB4A40}" destId="{C7DF3B16-5CBC-4CA1-B436-B0792AF92BEC}" srcOrd="0" destOrd="0" presId="urn:microsoft.com/office/officeart/2005/8/layout/chevron1"/>
    <dgm:cxn modelId="{1DF118AD-D7E4-43F4-BE64-DE26FFAB8DAD}" type="presOf" srcId="{7281633D-7487-4829-956C-6480EF8D2F95}" destId="{25F620C6-EA69-42F5-9E6D-CAE9287DC845}" srcOrd="0" destOrd="0" presId="urn:microsoft.com/office/officeart/2005/8/layout/chevron1"/>
    <dgm:cxn modelId="{C527E5CF-AAAF-4116-B39E-E06434529897}" type="presOf" srcId="{BFE5F1E7-F6D7-4292-BCFA-926D7211C146}" destId="{3A0C31A0-CBA9-453C-BD34-77D8CE41F83E}" srcOrd="0" destOrd="0" presId="urn:microsoft.com/office/officeart/2005/8/layout/chevron1"/>
    <dgm:cxn modelId="{1D7F66D5-4F7D-4B86-8712-7A76CD70A185}" type="presParOf" srcId="{25F620C6-EA69-42F5-9E6D-CAE9287DC845}" destId="{3A0C31A0-CBA9-453C-BD34-77D8CE41F83E}" srcOrd="0" destOrd="0" presId="urn:microsoft.com/office/officeart/2005/8/layout/chevron1"/>
    <dgm:cxn modelId="{961D7BAA-5E07-4913-B26F-B8B667A7216A}" type="presParOf" srcId="{25F620C6-EA69-42F5-9E6D-CAE9287DC845}" destId="{71ED4C26-A75D-43EF-A404-F5F98C5035B9}" srcOrd="1" destOrd="0" presId="urn:microsoft.com/office/officeart/2005/8/layout/chevron1"/>
    <dgm:cxn modelId="{1F15AE6C-5E1D-47C8-8263-1929ADEBB992}" type="presParOf" srcId="{25F620C6-EA69-42F5-9E6D-CAE9287DC845}" destId="{49F20E0B-616F-417D-9964-FA083EEFA1D1}" srcOrd="2" destOrd="0" presId="urn:microsoft.com/office/officeart/2005/8/layout/chevron1"/>
    <dgm:cxn modelId="{3B97FE81-6991-4115-81F2-8F00AC00C5C7}" type="presParOf" srcId="{25F620C6-EA69-42F5-9E6D-CAE9287DC845}" destId="{4E39FC18-F0CA-43F4-8009-C6E76213E801}" srcOrd="3" destOrd="0" presId="urn:microsoft.com/office/officeart/2005/8/layout/chevron1"/>
    <dgm:cxn modelId="{D6B4DAE3-98BD-4F57-99C9-ED815C9FDA8D}" type="presParOf" srcId="{25F620C6-EA69-42F5-9E6D-CAE9287DC845}" destId="{C7DF3B16-5CBC-4CA1-B436-B0792AF92BE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81633D-7487-4829-956C-6480EF8D2F9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FE5F1E7-F6D7-4292-BCFA-926D7211C14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Receive invitation email</a:t>
          </a:r>
        </a:p>
      </dgm:t>
    </dgm:pt>
    <dgm:pt modelId="{7F3CEC94-7F47-4DA5-AD2A-9E5DD45B5C9D}" type="parTrans" cxnId="{74D5E459-E6B8-4A75-B0EA-5B5AEDF07622}">
      <dgm:prSet/>
      <dgm:spPr/>
      <dgm:t>
        <a:bodyPr/>
        <a:lstStyle/>
        <a:p>
          <a:endParaRPr lang="en-GB" sz="800"/>
        </a:p>
      </dgm:t>
    </dgm:pt>
    <dgm:pt modelId="{4F128F31-237C-4D83-AAED-47378EE09D59}" type="sibTrans" cxnId="{74D5E459-E6B8-4A75-B0EA-5B5AEDF07622}">
      <dgm:prSet/>
      <dgm:spPr/>
      <dgm:t>
        <a:bodyPr/>
        <a:lstStyle/>
        <a:p>
          <a:endParaRPr lang="en-GB" sz="800"/>
        </a:p>
      </dgm:t>
    </dgm:pt>
    <dgm:pt modelId="{68BBB221-1A3F-4C66-A70B-A6A549EE3FD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Connect to Sanofi</a:t>
          </a:r>
        </a:p>
      </dgm:t>
    </dgm:pt>
    <dgm:pt modelId="{3FF1929A-09F7-4C26-85BF-30AAA80EE954}" type="parTrans" cxnId="{39556B21-83E3-40D3-9058-2B33DE6BD58B}">
      <dgm:prSet/>
      <dgm:spPr/>
      <dgm:t>
        <a:bodyPr/>
        <a:lstStyle/>
        <a:p>
          <a:endParaRPr lang="en-GB" sz="800"/>
        </a:p>
      </dgm:t>
    </dgm:pt>
    <dgm:pt modelId="{FC83BE96-B3F4-476A-AF17-184746D79B55}" type="sibTrans" cxnId="{39556B21-83E3-40D3-9058-2B33DE6BD58B}">
      <dgm:prSet/>
      <dgm:spPr/>
      <dgm:t>
        <a:bodyPr/>
        <a:lstStyle/>
        <a:p>
          <a:endParaRPr lang="en-GB" sz="800"/>
        </a:p>
      </dgm:t>
    </dgm:pt>
    <dgm:pt modelId="{90F1F393-BDB4-4B50-B6B6-A26301FB4A4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800"/>
            <a:t>Ready to receive PO &amp; issue Invoice via CSP</a:t>
          </a:r>
        </a:p>
      </dgm:t>
    </dgm:pt>
    <dgm:pt modelId="{CDD58B71-08E0-447C-8CEC-FC7E12673849}" type="parTrans" cxnId="{1B38DE6F-BBA3-4B8D-9A4A-709727442484}">
      <dgm:prSet/>
      <dgm:spPr/>
      <dgm:t>
        <a:bodyPr/>
        <a:lstStyle/>
        <a:p>
          <a:endParaRPr lang="en-GB"/>
        </a:p>
      </dgm:t>
    </dgm:pt>
    <dgm:pt modelId="{473A1898-1110-4BE8-8109-989ED6892BC8}" type="sibTrans" cxnId="{1B38DE6F-BBA3-4B8D-9A4A-709727442484}">
      <dgm:prSet/>
      <dgm:spPr/>
      <dgm:t>
        <a:bodyPr/>
        <a:lstStyle/>
        <a:p>
          <a:endParaRPr lang="en-GB"/>
        </a:p>
      </dgm:t>
    </dgm:pt>
    <dgm:pt modelId="{25F620C6-EA69-42F5-9E6D-CAE9287DC845}" type="pres">
      <dgm:prSet presAssocID="{7281633D-7487-4829-956C-6480EF8D2F95}" presName="Name0" presStyleCnt="0">
        <dgm:presLayoutVars>
          <dgm:dir/>
          <dgm:animLvl val="lvl"/>
          <dgm:resizeHandles val="exact"/>
        </dgm:presLayoutVars>
      </dgm:prSet>
      <dgm:spPr/>
    </dgm:pt>
    <dgm:pt modelId="{3A0C31A0-CBA9-453C-BD34-77D8CE41F83E}" type="pres">
      <dgm:prSet presAssocID="{BFE5F1E7-F6D7-4292-BCFA-926D7211C14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1ED4C26-A75D-43EF-A404-F5F98C5035B9}" type="pres">
      <dgm:prSet presAssocID="{4F128F31-237C-4D83-AAED-47378EE09D59}" presName="parTxOnlySpace" presStyleCnt="0"/>
      <dgm:spPr/>
    </dgm:pt>
    <dgm:pt modelId="{49F20E0B-616F-417D-9964-FA083EEFA1D1}" type="pres">
      <dgm:prSet presAssocID="{68BBB221-1A3F-4C66-A70B-A6A549EE3FD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E39FC18-F0CA-43F4-8009-C6E76213E801}" type="pres">
      <dgm:prSet presAssocID="{FC83BE96-B3F4-476A-AF17-184746D79B55}" presName="parTxOnlySpace" presStyleCnt="0"/>
      <dgm:spPr/>
    </dgm:pt>
    <dgm:pt modelId="{C7DF3B16-5CBC-4CA1-B436-B0792AF92BEC}" type="pres">
      <dgm:prSet presAssocID="{90F1F393-BDB4-4B50-B6B6-A26301FB4A4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9556B21-83E3-40D3-9058-2B33DE6BD58B}" srcId="{7281633D-7487-4829-956C-6480EF8D2F95}" destId="{68BBB221-1A3F-4C66-A70B-A6A549EE3FD1}" srcOrd="1" destOrd="0" parTransId="{3FF1929A-09F7-4C26-85BF-30AAA80EE954}" sibTransId="{FC83BE96-B3F4-476A-AF17-184746D79B55}"/>
    <dgm:cxn modelId="{4135FE31-CBE7-4C48-8654-63878EE844AA}" type="presOf" srcId="{68BBB221-1A3F-4C66-A70B-A6A549EE3FD1}" destId="{49F20E0B-616F-417D-9964-FA083EEFA1D1}" srcOrd="0" destOrd="0" presId="urn:microsoft.com/office/officeart/2005/8/layout/chevron1"/>
    <dgm:cxn modelId="{1B38DE6F-BBA3-4B8D-9A4A-709727442484}" srcId="{7281633D-7487-4829-956C-6480EF8D2F95}" destId="{90F1F393-BDB4-4B50-B6B6-A26301FB4A40}" srcOrd="2" destOrd="0" parTransId="{CDD58B71-08E0-447C-8CEC-FC7E12673849}" sibTransId="{473A1898-1110-4BE8-8109-989ED6892BC8}"/>
    <dgm:cxn modelId="{74D5E459-E6B8-4A75-B0EA-5B5AEDF07622}" srcId="{7281633D-7487-4829-956C-6480EF8D2F95}" destId="{BFE5F1E7-F6D7-4292-BCFA-926D7211C146}" srcOrd="0" destOrd="0" parTransId="{7F3CEC94-7F47-4DA5-AD2A-9E5DD45B5C9D}" sibTransId="{4F128F31-237C-4D83-AAED-47378EE09D59}"/>
    <dgm:cxn modelId="{5A501B86-1F7A-47AA-A5E4-19CCF471F369}" type="presOf" srcId="{90F1F393-BDB4-4B50-B6B6-A26301FB4A40}" destId="{C7DF3B16-5CBC-4CA1-B436-B0792AF92BEC}" srcOrd="0" destOrd="0" presId="urn:microsoft.com/office/officeart/2005/8/layout/chevron1"/>
    <dgm:cxn modelId="{1DF118AD-D7E4-43F4-BE64-DE26FFAB8DAD}" type="presOf" srcId="{7281633D-7487-4829-956C-6480EF8D2F95}" destId="{25F620C6-EA69-42F5-9E6D-CAE9287DC845}" srcOrd="0" destOrd="0" presId="urn:microsoft.com/office/officeart/2005/8/layout/chevron1"/>
    <dgm:cxn modelId="{C527E5CF-AAAF-4116-B39E-E06434529897}" type="presOf" srcId="{BFE5F1E7-F6D7-4292-BCFA-926D7211C146}" destId="{3A0C31A0-CBA9-453C-BD34-77D8CE41F83E}" srcOrd="0" destOrd="0" presId="urn:microsoft.com/office/officeart/2005/8/layout/chevron1"/>
    <dgm:cxn modelId="{1D7F66D5-4F7D-4B86-8712-7A76CD70A185}" type="presParOf" srcId="{25F620C6-EA69-42F5-9E6D-CAE9287DC845}" destId="{3A0C31A0-CBA9-453C-BD34-77D8CE41F83E}" srcOrd="0" destOrd="0" presId="urn:microsoft.com/office/officeart/2005/8/layout/chevron1"/>
    <dgm:cxn modelId="{961D7BAA-5E07-4913-B26F-B8B667A7216A}" type="presParOf" srcId="{25F620C6-EA69-42F5-9E6D-CAE9287DC845}" destId="{71ED4C26-A75D-43EF-A404-F5F98C5035B9}" srcOrd="1" destOrd="0" presId="urn:microsoft.com/office/officeart/2005/8/layout/chevron1"/>
    <dgm:cxn modelId="{1F15AE6C-5E1D-47C8-8263-1929ADEBB992}" type="presParOf" srcId="{25F620C6-EA69-42F5-9E6D-CAE9287DC845}" destId="{49F20E0B-616F-417D-9964-FA083EEFA1D1}" srcOrd="2" destOrd="0" presId="urn:microsoft.com/office/officeart/2005/8/layout/chevron1"/>
    <dgm:cxn modelId="{3B97FE81-6991-4115-81F2-8F00AC00C5C7}" type="presParOf" srcId="{25F620C6-EA69-42F5-9E6D-CAE9287DC845}" destId="{4E39FC18-F0CA-43F4-8009-C6E76213E801}" srcOrd="3" destOrd="0" presId="urn:microsoft.com/office/officeart/2005/8/layout/chevron1"/>
    <dgm:cxn modelId="{D6B4DAE3-98BD-4F57-99C9-ED815C9FDA8D}" type="presParOf" srcId="{25F620C6-EA69-42F5-9E6D-CAE9287DC845}" destId="{C7DF3B16-5CBC-4CA1-B436-B0792AF92BE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281633D-7487-4829-956C-6480EF8D2F9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FE5F1E7-F6D7-4292-BCFA-926D7211C14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Receive invitation email</a:t>
          </a:r>
        </a:p>
      </dgm:t>
    </dgm:pt>
    <dgm:pt modelId="{7F3CEC94-7F47-4DA5-AD2A-9E5DD45B5C9D}" type="parTrans" cxnId="{74D5E459-E6B8-4A75-B0EA-5B5AEDF07622}">
      <dgm:prSet/>
      <dgm:spPr/>
      <dgm:t>
        <a:bodyPr/>
        <a:lstStyle/>
        <a:p>
          <a:endParaRPr lang="en-GB" sz="800"/>
        </a:p>
      </dgm:t>
    </dgm:pt>
    <dgm:pt modelId="{4F128F31-237C-4D83-AAED-47378EE09D59}" type="sibTrans" cxnId="{74D5E459-E6B8-4A75-B0EA-5B5AEDF07622}">
      <dgm:prSet/>
      <dgm:spPr/>
      <dgm:t>
        <a:bodyPr/>
        <a:lstStyle/>
        <a:p>
          <a:endParaRPr lang="en-GB" sz="800"/>
        </a:p>
      </dgm:t>
    </dgm:pt>
    <dgm:pt modelId="{68BBB221-1A3F-4C66-A70B-A6A549EE3FD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Connect to Sanofi</a:t>
          </a:r>
        </a:p>
      </dgm:t>
    </dgm:pt>
    <dgm:pt modelId="{3FF1929A-09F7-4C26-85BF-30AAA80EE954}" type="parTrans" cxnId="{39556B21-83E3-40D3-9058-2B33DE6BD58B}">
      <dgm:prSet/>
      <dgm:spPr/>
      <dgm:t>
        <a:bodyPr/>
        <a:lstStyle/>
        <a:p>
          <a:endParaRPr lang="en-GB" sz="800"/>
        </a:p>
      </dgm:t>
    </dgm:pt>
    <dgm:pt modelId="{FC83BE96-B3F4-476A-AF17-184746D79B55}" type="sibTrans" cxnId="{39556B21-83E3-40D3-9058-2B33DE6BD58B}">
      <dgm:prSet/>
      <dgm:spPr/>
      <dgm:t>
        <a:bodyPr/>
        <a:lstStyle/>
        <a:p>
          <a:endParaRPr lang="en-GB" sz="800"/>
        </a:p>
      </dgm:t>
    </dgm:pt>
    <dgm:pt modelId="{90F1F393-BDB4-4B50-B6B6-A26301FB4A4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800"/>
            <a:t>Ready to receive PO &amp; issue Invoice via CSP</a:t>
          </a:r>
        </a:p>
      </dgm:t>
    </dgm:pt>
    <dgm:pt modelId="{CDD58B71-08E0-447C-8CEC-FC7E12673849}" type="parTrans" cxnId="{1B38DE6F-BBA3-4B8D-9A4A-709727442484}">
      <dgm:prSet/>
      <dgm:spPr/>
      <dgm:t>
        <a:bodyPr/>
        <a:lstStyle/>
        <a:p>
          <a:endParaRPr lang="en-GB"/>
        </a:p>
      </dgm:t>
    </dgm:pt>
    <dgm:pt modelId="{473A1898-1110-4BE8-8109-989ED6892BC8}" type="sibTrans" cxnId="{1B38DE6F-BBA3-4B8D-9A4A-709727442484}">
      <dgm:prSet/>
      <dgm:spPr/>
      <dgm:t>
        <a:bodyPr/>
        <a:lstStyle/>
        <a:p>
          <a:endParaRPr lang="en-GB"/>
        </a:p>
      </dgm:t>
    </dgm:pt>
    <dgm:pt modelId="{25F620C6-EA69-42F5-9E6D-CAE9287DC845}" type="pres">
      <dgm:prSet presAssocID="{7281633D-7487-4829-956C-6480EF8D2F95}" presName="Name0" presStyleCnt="0">
        <dgm:presLayoutVars>
          <dgm:dir/>
          <dgm:animLvl val="lvl"/>
          <dgm:resizeHandles val="exact"/>
        </dgm:presLayoutVars>
      </dgm:prSet>
      <dgm:spPr/>
    </dgm:pt>
    <dgm:pt modelId="{3A0C31A0-CBA9-453C-BD34-77D8CE41F83E}" type="pres">
      <dgm:prSet presAssocID="{BFE5F1E7-F6D7-4292-BCFA-926D7211C14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1ED4C26-A75D-43EF-A404-F5F98C5035B9}" type="pres">
      <dgm:prSet presAssocID="{4F128F31-237C-4D83-AAED-47378EE09D59}" presName="parTxOnlySpace" presStyleCnt="0"/>
      <dgm:spPr/>
    </dgm:pt>
    <dgm:pt modelId="{49F20E0B-616F-417D-9964-FA083EEFA1D1}" type="pres">
      <dgm:prSet presAssocID="{68BBB221-1A3F-4C66-A70B-A6A549EE3FD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E39FC18-F0CA-43F4-8009-C6E76213E801}" type="pres">
      <dgm:prSet presAssocID="{FC83BE96-B3F4-476A-AF17-184746D79B55}" presName="parTxOnlySpace" presStyleCnt="0"/>
      <dgm:spPr/>
    </dgm:pt>
    <dgm:pt modelId="{C7DF3B16-5CBC-4CA1-B436-B0792AF92BEC}" type="pres">
      <dgm:prSet presAssocID="{90F1F393-BDB4-4B50-B6B6-A26301FB4A4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9556B21-83E3-40D3-9058-2B33DE6BD58B}" srcId="{7281633D-7487-4829-956C-6480EF8D2F95}" destId="{68BBB221-1A3F-4C66-A70B-A6A549EE3FD1}" srcOrd="1" destOrd="0" parTransId="{3FF1929A-09F7-4C26-85BF-30AAA80EE954}" sibTransId="{FC83BE96-B3F4-476A-AF17-184746D79B55}"/>
    <dgm:cxn modelId="{4135FE31-CBE7-4C48-8654-63878EE844AA}" type="presOf" srcId="{68BBB221-1A3F-4C66-A70B-A6A549EE3FD1}" destId="{49F20E0B-616F-417D-9964-FA083EEFA1D1}" srcOrd="0" destOrd="0" presId="urn:microsoft.com/office/officeart/2005/8/layout/chevron1"/>
    <dgm:cxn modelId="{1B38DE6F-BBA3-4B8D-9A4A-709727442484}" srcId="{7281633D-7487-4829-956C-6480EF8D2F95}" destId="{90F1F393-BDB4-4B50-B6B6-A26301FB4A40}" srcOrd="2" destOrd="0" parTransId="{CDD58B71-08E0-447C-8CEC-FC7E12673849}" sibTransId="{473A1898-1110-4BE8-8109-989ED6892BC8}"/>
    <dgm:cxn modelId="{74D5E459-E6B8-4A75-B0EA-5B5AEDF07622}" srcId="{7281633D-7487-4829-956C-6480EF8D2F95}" destId="{BFE5F1E7-F6D7-4292-BCFA-926D7211C146}" srcOrd="0" destOrd="0" parTransId="{7F3CEC94-7F47-4DA5-AD2A-9E5DD45B5C9D}" sibTransId="{4F128F31-237C-4D83-AAED-47378EE09D59}"/>
    <dgm:cxn modelId="{5A501B86-1F7A-47AA-A5E4-19CCF471F369}" type="presOf" srcId="{90F1F393-BDB4-4B50-B6B6-A26301FB4A40}" destId="{C7DF3B16-5CBC-4CA1-B436-B0792AF92BEC}" srcOrd="0" destOrd="0" presId="urn:microsoft.com/office/officeart/2005/8/layout/chevron1"/>
    <dgm:cxn modelId="{1DF118AD-D7E4-43F4-BE64-DE26FFAB8DAD}" type="presOf" srcId="{7281633D-7487-4829-956C-6480EF8D2F95}" destId="{25F620C6-EA69-42F5-9E6D-CAE9287DC845}" srcOrd="0" destOrd="0" presId="urn:microsoft.com/office/officeart/2005/8/layout/chevron1"/>
    <dgm:cxn modelId="{C527E5CF-AAAF-4116-B39E-E06434529897}" type="presOf" srcId="{BFE5F1E7-F6D7-4292-BCFA-926D7211C146}" destId="{3A0C31A0-CBA9-453C-BD34-77D8CE41F83E}" srcOrd="0" destOrd="0" presId="urn:microsoft.com/office/officeart/2005/8/layout/chevron1"/>
    <dgm:cxn modelId="{1D7F66D5-4F7D-4B86-8712-7A76CD70A185}" type="presParOf" srcId="{25F620C6-EA69-42F5-9E6D-CAE9287DC845}" destId="{3A0C31A0-CBA9-453C-BD34-77D8CE41F83E}" srcOrd="0" destOrd="0" presId="urn:microsoft.com/office/officeart/2005/8/layout/chevron1"/>
    <dgm:cxn modelId="{961D7BAA-5E07-4913-B26F-B8B667A7216A}" type="presParOf" srcId="{25F620C6-EA69-42F5-9E6D-CAE9287DC845}" destId="{71ED4C26-A75D-43EF-A404-F5F98C5035B9}" srcOrd="1" destOrd="0" presId="urn:microsoft.com/office/officeart/2005/8/layout/chevron1"/>
    <dgm:cxn modelId="{1F15AE6C-5E1D-47C8-8263-1929ADEBB992}" type="presParOf" srcId="{25F620C6-EA69-42F5-9E6D-CAE9287DC845}" destId="{49F20E0B-616F-417D-9964-FA083EEFA1D1}" srcOrd="2" destOrd="0" presId="urn:microsoft.com/office/officeart/2005/8/layout/chevron1"/>
    <dgm:cxn modelId="{3B97FE81-6991-4115-81F2-8F00AC00C5C7}" type="presParOf" srcId="{25F620C6-EA69-42F5-9E6D-CAE9287DC845}" destId="{4E39FC18-F0CA-43F4-8009-C6E76213E801}" srcOrd="3" destOrd="0" presId="urn:microsoft.com/office/officeart/2005/8/layout/chevron1"/>
    <dgm:cxn modelId="{D6B4DAE3-98BD-4F57-99C9-ED815C9FDA8D}" type="presParOf" srcId="{25F620C6-EA69-42F5-9E6D-CAE9287DC845}" destId="{C7DF3B16-5CBC-4CA1-B436-B0792AF92BE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281633D-7487-4829-956C-6480EF8D2F9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FE5F1E7-F6D7-4292-BCFA-926D7211C14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Receive invitation email</a:t>
          </a:r>
        </a:p>
      </dgm:t>
    </dgm:pt>
    <dgm:pt modelId="{7F3CEC94-7F47-4DA5-AD2A-9E5DD45B5C9D}" type="parTrans" cxnId="{74D5E459-E6B8-4A75-B0EA-5B5AEDF07622}">
      <dgm:prSet/>
      <dgm:spPr/>
      <dgm:t>
        <a:bodyPr/>
        <a:lstStyle/>
        <a:p>
          <a:endParaRPr lang="en-GB" sz="800"/>
        </a:p>
      </dgm:t>
    </dgm:pt>
    <dgm:pt modelId="{4F128F31-237C-4D83-AAED-47378EE09D59}" type="sibTrans" cxnId="{74D5E459-E6B8-4A75-B0EA-5B5AEDF07622}">
      <dgm:prSet/>
      <dgm:spPr/>
      <dgm:t>
        <a:bodyPr/>
        <a:lstStyle/>
        <a:p>
          <a:endParaRPr lang="en-GB" sz="800"/>
        </a:p>
      </dgm:t>
    </dgm:pt>
    <dgm:pt modelId="{68BBB221-1A3F-4C66-A70B-A6A549EE3FD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Connect to Sanofi</a:t>
          </a:r>
        </a:p>
      </dgm:t>
    </dgm:pt>
    <dgm:pt modelId="{3FF1929A-09F7-4C26-85BF-30AAA80EE954}" type="parTrans" cxnId="{39556B21-83E3-40D3-9058-2B33DE6BD58B}">
      <dgm:prSet/>
      <dgm:spPr/>
      <dgm:t>
        <a:bodyPr/>
        <a:lstStyle/>
        <a:p>
          <a:endParaRPr lang="en-GB" sz="800"/>
        </a:p>
      </dgm:t>
    </dgm:pt>
    <dgm:pt modelId="{FC83BE96-B3F4-476A-AF17-184746D79B55}" type="sibTrans" cxnId="{39556B21-83E3-40D3-9058-2B33DE6BD58B}">
      <dgm:prSet/>
      <dgm:spPr/>
      <dgm:t>
        <a:bodyPr/>
        <a:lstStyle/>
        <a:p>
          <a:endParaRPr lang="en-GB" sz="800"/>
        </a:p>
      </dgm:t>
    </dgm:pt>
    <dgm:pt modelId="{90F1F393-BDB4-4B50-B6B6-A26301FB4A4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800"/>
            <a:t>Ready to receive PO &amp; issue Invoice via CSP</a:t>
          </a:r>
        </a:p>
      </dgm:t>
    </dgm:pt>
    <dgm:pt modelId="{CDD58B71-08E0-447C-8CEC-FC7E12673849}" type="parTrans" cxnId="{1B38DE6F-BBA3-4B8D-9A4A-709727442484}">
      <dgm:prSet/>
      <dgm:spPr/>
      <dgm:t>
        <a:bodyPr/>
        <a:lstStyle/>
        <a:p>
          <a:endParaRPr lang="en-GB"/>
        </a:p>
      </dgm:t>
    </dgm:pt>
    <dgm:pt modelId="{473A1898-1110-4BE8-8109-989ED6892BC8}" type="sibTrans" cxnId="{1B38DE6F-BBA3-4B8D-9A4A-709727442484}">
      <dgm:prSet/>
      <dgm:spPr/>
      <dgm:t>
        <a:bodyPr/>
        <a:lstStyle/>
        <a:p>
          <a:endParaRPr lang="en-GB"/>
        </a:p>
      </dgm:t>
    </dgm:pt>
    <dgm:pt modelId="{25F620C6-EA69-42F5-9E6D-CAE9287DC845}" type="pres">
      <dgm:prSet presAssocID="{7281633D-7487-4829-956C-6480EF8D2F95}" presName="Name0" presStyleCnt="0">
        <dgm:presLayoutVars>
          <dgm:dir/>
          <dgm:animLvl val="lvl"/>
          <dgm:resizeHandles val="exact"/>
        </dgm:presLayoutVars>
      </dgm:prSet>
      <dgm:spPr/>
    </dgm:pt>
    <dgm:pt modelId="{3A0C31A0-CBA9-453C-BD34-77D8CE41F83E}" type="pres">
      <dgm:prSet presAssocID="{BFE5F1E7-F6D7-4292-BCFA-926D7211C14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1ED4C26-A75D-43EF-A404-F5F98C5035B9}" type="pres">
      <dgm:prSet presAssocID="{4F128F31-237C-4D83-AAED-47378EE09D59}" presName="parTxOnlySpace" presStyleCnt="0"/>
      <dgm:spPr/>
    </dgm:pt>
    <dgm:pt modelId="{49F20E0B-616F-417D-9964-FA083EEFA1D1}" type="pres">
      <dgm:prSet presAssocID="{68BBB221-1A3F-4C66-A70B-A6A549EE3FD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E39FC18-F0CA-43F4-8009-C6E76213E801}" type="pres">
      <dgm:prSet presAssocID="{FC83BE96-B3F4-476A-AF17-184746D79B55}" presName="parTxOnlySpace" presStyleCnt="0"/>
      <dgm:spPr/>
    </dgm:pt>
    <dgm:pt modelId="{C7DF3B16-5CBC-4CA1-B436-B0792AF92BEC}" type="pres">
      <dgm:prSet presAssocID="{90F1F393-BDB4-4B50-B6B6-A26301FB4A4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9556B21-83E3-40D3-9058-2B33DE6BD58B}" srcId="{7281633D-7487-4829-956C-6480EF8D2F95}" destId="{68BBB221-1A3F-4C66-A70B-A6A549EE3FD1}" srcOrd="1" destOrd="0" parTransId="{3FF1929A-09F7-4C26-85BF-30AAA80EE954}" sibTransId="{FC83BE96-B3F4-476A-AF17-184746D79B55}"/>
    <dgm:cxn modelId="{4135FE31-CBE7-4C48-8654-63878EE844AA}" type="presOf" srcId="{68BBB221-1A3F-4C66-A70B-A6A549EE3FD1}" destId="{49F20E0B-616F-417D-9964-FA083EEFA1D1}" srcOrd="0" destOrd="0" presId="urn:microsoft.com/office/officeart/2005/8/layout/chevron1"/>
    <dgm:cxn modelId="{1B38DE6F-BBA3-4B8D-9A4A-709727442484}" srcId="{7281633D-7487-4829-956C-6480EF8D2F95}" destId="{90F1F393-BDB4-4B50-B6B6-A26301FB4A40}" srcOrd="2" destOrd="0" parTransId="{CDD58B71-08E0-447C-8CEC-FC7E12673849}" sibTransId="{473A1898-1110-4BE8-8109-989ED6892BC8}"/>
    <dgm:cxn modelId="{74D5E459-E6B8-4A75-B0EA-5B5AEDF07622}" srcId="{7281633D-7487-4829-956C-6480EF8D2F95}" destId="{BFE5F1E7-F6D7-4292-BCFA-926D7211C146}" srcOrd="0" destOrd="0" parTransId="{7F3CEC94-7F47-4DA5-AD2A-9E5DD45B5C9D}" sibTransId="{4F128F31-237C-4D83-AAED-47378EE09D59}"/>
    <dgm:cxn modelId="{5A501B86-1F7A-47AA-A5E4-19CCF471F369}" type="presOf" srcId="{90F1F393-BDB4-4B50-B6B6-A26301FB4A40}" destId="{C7DF3B16-5CBC-4CA1-B436-B0792AF92BEC}" srcOrd="0" destOrd="0" presId="urn:microsoft.com/office/officeart/2005/8/layout/chevron1"/>
    <dgm:cxn modelId="{1DF118AD-D7E4-43F4-BE64-DE26FFAB8DAD}" type="presOf" srcId="{7281633D-7487-4829-956C-6480EF8D2F95}" destId="{25F620C6-EA69-42F5-9E6D-CAE9287DC845}" srcOrd="0" destOrd="0" presId="urn:microsoft.com/office/officeart/2005/8/layout/chevron1"/>
    <dgm:cxn modelId="{C527E5CF-AAAF-4116-B39E-E06434529897}" type="presOf" srcId="{BFE5F1E7-F6D7-4292-BCFA-926D7211C146}" destId="{3A0C31A0-CBA9-453C-BD34-77D8CE41F83E}" srcOrd="0" destOrd="0" presId="urn:microsoft.com/office/officeart/2005/8/layout/chevron1"/>
    <dgm:cxn modelId="{1D7F66D5-4F7D-4B86-8712-7A76CD70A185}" type="presParOf" srcId="{25F620C6-EA69-42F5-9E6D-CAE9287DC845}" destId="{3A0C31A0-CBA9-453C-BD34-77D8CE41F83E}" srcOrd="0" destOrd="0" presId="urn:microsoft.com/office/officeart/2005/8/layout/chevron1"/>
    <dgm:cxn modelId="{961D7BAA-5E07-4913-B26F-B8B667A7216A}" type="presParOf" srcId="{25F620C6-EA69-42F5-9E6D-CAE9287DC845}" destId="{71ED4C26-A75D-43EF-A404-F5F98C5035B9}" srcOrd="1" destOrd="0" presId="urn:microsoft.com/office/officeart/2005/8/layout/chevron1"/>
    <dgm:cxn modelId="{1F15AE6C-5E1D-47C8-8263-1929ADEBB992}" type="presParOf" srcId="{25F620C6-EA69-42F5-9E6D-CAE9287DC845}" destId="{49F20E0B-616F-417D-9964-FA083EEFA1D1}" srcOrd="2" destOrd="0" presId="urn:microsoft.com/office/officeart/2005/8/layout/chevron1"/>
    <dgm:cxn modelId="{3B97FE81-6991-4115-81F2-8F00AC00C5C7}" type="presParOf" srcId="{25F620C6-EA69-42F5-9E6D-CAE9287DC845}" destId="{4E39FC18-F0CA-43F4-8009-C6E76213E801}" srcOrd="3" destOrd="0" presId="urn:microsoft.com/office/officeart/2005/8/layout/chevron1"/>
    <dgm:cxn modelId="{D6B4DAE3-98BD-4F57-99C9-ED815C9FDA8D}" type="presParOf" srcId="{25F620C6-EA69-42F5-9E6D-CAE9287DC845}" destId="{C7DF3B16-5CBC-4CA1-B436-B0792AF92BE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281633D-7487-4829-956C-6480EF8D2F9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FE5F1E7-F6D7-4292-BCFA-926D7211C14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Receive invitation email</a:t>
          </a:r>
        </a:p>
      </dgm:t>
    </dgm:pt>
    <dgm:pt modelId="{7F3CEC94-7F47-4DA5-AD2A-9E5DD45B5C9D}" type="parTrans" cxnId="{74D5E459-E6B8-4A75-B0EA-5B5AEDF07622}">
      <dgm:prSet/>
      <dgm:spPr/>
      <dgm:t>
        <a:bodyPr/>
        <a:lstStyle/>
        <a:p>
          <a:endParaRPr lang="en-GB" sz="800"/>
        </a:p>
      </dgm:t>
    </dgm:pt>
    <dgm:pt modelId="{4F128F31-237C-4D83-AAED-47378EE09D59}" type="sibTrans" cxnId="{74D5E459-E6B8-4A75-B0EA-5B5AEDF07622}">
      <dgm:prSet/>
      <dgm:spPr/>
      <dgm:t>
        <a:bodyPr/>
        <a:lstStyle/>
        <a:p>
          <a:endParaRPr lang="en-GB" sz="800"/>
        </a:p>
      </dgm:t>
    </dgm:pt>
    <dgm:pt modelId="{68BBB221-1A3F-4C66-A70B-A6A549EE3FD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Connect to Sanofi</a:t>
          </a:r>
        </a:p>
      </dgm:t>
    </dgm:pt>
    <dgm:pt modelId="{3FF1929A-09F7-4C26-85BF-30AAA80EE954}" type="parTrans" cxnId="{39556B21-83E3-40D3-9058-2B33DE6BD58B}">
      <dgm:prSet/>
      <dgm:spPr/>
      <dgm:t>
        <a:bodyPr/>
        <a:lstStyle/>
        <a:p>
          <a:endParaRPr lang="en-GB" sz="800"/>
        </a:p>
      </dgm:t>
    </dgm:pt>
    <dgm:pt modelId="{FC83BE96-B3F4-476A-AF17-184746D79B55}" type="sibTrans" cxnId="{39556B21-83E3-40D3-9058-2B33DE6BD58B}">
      <dgm:prSet/>
      <dgm:spPr/>
      <dgm:t>
        <a:bodyPr/>
        <a:lstStyle/>
        <a:p>
          <a:endParaRPr lang="en-GB" sz="800"/>
        </a:p>
      </dgm:t>
    </dgm:pt>
    <dgm:pt modelId="{90F1F393-BDB4-4B50-B6B6-A26301FB4A4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Ready to receive PO &amp; issue Invoice via CSP</a:t>
          </a:r>
        </a:p>
      </dgm:t>
    </dgm:pt>
    <dgm:pt modelId="{CDD58B71-08E0-447C-8CEC-FC7E12673849}" type="parTrans" cxnId="{1B38DE6F-BBA3-4B8D-9A4A-709727442484}">
      <dgm:prSet/>
      <dgm:spPr/>
      <dgm:t>
        <a:bodyPr/>
        <a:lstStyle/>
        <a:p>
          <a:endParaRPr lang="en-GB"/>
        </a:p>
      </dgm:t>
    </dgm:pt>
    <dgm:pt modelId="{473A1898-1110-4BE8-8109-989ED6892BC8}" type="sibTrans" cxnId="{1B38DE6F-BBA3-4B8D-9A4A-709727442484}">
      <dgm:prSet/>
      <dgm:spPr/>
      <dgm:t>
        <a:bodyPr/>
        <a:lstStyle/>
        <a:p>
          <a:endParaRPr lang="en-GB"/>
        </a:p>
      </dgm:t>
    </dgm:pt>
    <dgm:pt modelId="{25F620C6-EA69-42F5-9E6D-CAE9287DC845}" type="pres">
      <dgm:prSet presAssocID="{7281633D-7487-4829-956C-6480EF8D2F95}" presName="Name0" presStyleCnt="0">
        <dgm:presLayoutVars>
          <dgm:dir/>
          <dgm:animLvl val="lvl"/>
          <dgm:resizeHandles val="exact"/>
        </dgm:presLayoutVars>
      </dgm:prSet>
      <dgm:spPr/>
    </dgm:pt>
    <dgm:pt modelId="{3A0C31A0-CBA9-453C-BD34-77D8CE41F83E}" type="pres">
      <dgm:prSet presAssocID="{BFE5F1E7-F6D7-4292-BCFA-926D7211C14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1ED4C26-A75D-43EF-A404-F5F98C5035B9}" type="pres">
      <dgm:prSet presAssocID="{4F128F31-237C-4D83-AAED-47378EE09D59}" presName="parTxOnlySpace" presStyleCnt="0"/>
      <dgm:spPr/>
    </dgm:pt>
    <dgm:pt modelId="{49F20E0B-616F-417D-9964-FA083EEFA1D1}" type="pres">
      <dgm:prSet presAssocID="{68BBB221-1A3F-4C66-A70B-A6A549EE3FD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E39FC18-F0CA-43F4-8009-C6E76213E801}" type="pres">
      <dgm:prSet presAssocID="{FC83BE96-B3F4-476A-AF17-184746D79B55}" presName="parTxOnlySpace" presStyleCnt="0"/>
      <dgm:spPr/>
    </dgm:pt>
    <dgm:pt modelId="{C7DF3B16-5CBC-4CA1-B436-B0792AF92BEC}" type="pres">
      <dgm:prSet presAssocID="{90F1F393-BDB4-4B50-B6B6-A26301FB4A4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9556B21-83E3-40D3-9058-2B33DE6BD58B}" srcId="{7281633D-7487-4829-956C-6480EF8D2F95}" destId="{68BBB221-1A3F-4C66-A70B-A6A549EE3FD1}" srcOrd="1" destOrd="0" parTransId="{3FF1929A-09F7-4C26-85BF-30AAA80EE954}" sibTransId="{FC83BE96-B3F4-476A-AF17-184746D79B55}"/>
    <dgm:cxn modelId="{4135FE31-CBE7-4C48-8654-63878EE844AA}" type="presOf" srcId="{68BBB221-1A3F-4C66-A70B-A6A549EE3FD1}" destId="{49F20E0B-616F-417D-9964-FA083EEFA1D1}" srcOrd="0" destOrd="0" presId="urn:microsoft.com/office/officeart/2005/8/layout/chevron1"/>
    <dgm:cxn modelId="{1B38DE6F-BBA3-4B8D-9A4A-709727442484}" srcId="{7281633D-7487-4829-956C-6480EF8D2F95}" destId="{90F1F393-BDB4-4B50-B6B6-A26301FB4A40}" srcOrd="2" destOrd="0" parTransId="{CDD58B71-08E0-447C-8CEC-FC7E12673849}" sibTransId="{473A1898-1110-4BE8-8109-989ED6892BC8}"/>
    <dgm:cxn modelId="{74D5E459-E6B8-4A75-B0EA-5B5AEDF07622}" srcId="{7281633D-7487-4829-956C-6480EF8D2F95}" destId="{BFE5F1E7-F6D7-4292-BCFA-926D7211C146}" srcOrd="0" destOrd="0" parTransId="{7F3CEC94-7F47-4DA5-AD2A-9E5DD45B5C9D}" sibTransId="{4F128F31-237C-4D83-AAED-47378EE09D59}"/>
    <dgm:cxn modelId="{5A501B86-1F7A-47AA-A5E4-19CCF471F369}" type="presOf" srcId="{90F1F393-BDB4-4B50-B6B6-A26301FB4A40}" destId="{C7DF3B16-5CBC-4CA1-B436-B0792AF92BEC}" srcOrd="0" destOrd="0" presId="urn:microsoft.com/office/officeart/2005/8/layout/chevron1"/>
    <dgm:cxn modelId="{1DF118AD-D7E4-43F4-BE64-DE26FFAB8DAD}" type="presOf" srcId="{7281633D-7487-4829-956C-6480EF8D2F95}" destId="{25F620C6-EA69-42F5-9E6D-CAE9287DC845}" srcOrd="0" destOrd="0" presId="urn:microsoft.com/office/officeart/2005/8/layout/chevron1"/>
    <dgm:cxn modelId="{C527E5CF-AAAF-4116-B39E-E06434529897}" type="presOf" srcId="{BFE5F1E7-F6D7-4292-BCFA-926D7211C146}" destId="{3A0C31A0-CBA9-453C-BD34-77D8CE41F83E}" srcOrd="0" destOrd="0" presId="urn:microsoft.com/office/officeart/2005/8/layout/chevron1"/>
    <dgm:cxn modelId="{1D7F66D5-4F7D-4B86-8712-7A76CD70A185}" type="presParOf" srcId="{25F620C6-EA69-42F5-9E6D-CAE9287DC845}" destId="{3A0C31A0-CBA9-453C-BD34-77D8CE41F83E}" srcOrd="0" destOrd="0" presId="urn:microsoft.com/office/officeart/2005/8/layout/chevron1"/>
    <dgm:cxn modelId="{961D7BAA-5E07-4913-B26F-B8B667A7216A}" type="presParOf" srcId="{25F620C6-EA69-42F5-9E6D-CAE9287DC845}" destId="{71ED4C26-A75D-43EF-A404-F5F98C5035B9}" srcOrd="1" destOrd="0" presId="urn:microsoft.com/office/officeart/2005/8/layout/chevron1"/>
    <dgm:cxn modelId="{1F15AE6C-5E1D-47C8-8263-1929ADEBB992}" type="presParOf" srcId="{25F620C6-EA69-42F5-9E6D-CAE9287DC845}" destId="{49F20E0B-616F-417D-9964-FA083EEFA1D1}" srcOrd="2" destOrd="0" presId="urn:microsoft.com/office/officeart/2005/8/layout/chevron1"/>
    <dgm:cxn modelId="{3B97FE81-6991-4115-81F2-8F00AC00C5C7}" type="presParOf" srcId="{25F620C6-EA69-42F5-9E6D-CAE9287DC845}" destId="{4E39FC18-F0CA-43F4-8009-C6E76213E801}" srcOrd="3" destOrd="0" presId="urn:microsoft.com/office/officeart/2005/8/layout/chevron1"/>
    <dgm:cxn modelId="{D6B4DAE3-98BD-4F57-99C9-ED815C9FDA8D}" type="presParOf" srcId="{25F620C6-EA69-42F5-9E6D-CAE9287DC845}" destId="{C7DF3B16-5CBC-4CA1-B436-B0792AF92BE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81633D-7487-4829-956C-6480EF8D2F9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FE5F1E7-F6D7-4292-BCFA-926D7211C14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Receive Invitation Email</a:t>
          </a:r>
        </a:p>
      </dgm:t>
    </dgm:pt>
    <dgm:pt modelId="{7F3CEC94-7F47-4DA5-AD2A-9E5DD45B5C9D}" type="parTrans" cxnId="{74D5E459-E6B8-4A75-B0EA-5B5AEDF07622}">
      <dgm:prSet/>
      <dgm:spPr/>
      <dgm:t>
        <a:bodyPr/>
        <a:lstStyle/>
        <a:p>
          <a:endParaRPr lang="en-GB" sz="800"/>
        </a:p>
      </dgm:t>
    </dgm:pt>
    <dgm:pt modelId="{4F128F31-237C-4D83-AAED-47378EE09D59}" type="sibTrans" cxnId="{74D5E459-E6B8-4A75-B0EA-5B5AEDF07622}">
      <dgm:prSet/>
      <dgm:spPr/>
      <dgm:t>
        <a:bodyPr/>
        <a:lstStyle/>
        <a:p>
          <a:endParaRPr lang="en-GB" sz="800"/>
        </a:p>
      </dgm:t>
    </dgm:pt>
    <dgm:pt modelId="{68BBB221-1A3F-4C66-A70B-A6A549EE3FD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Complete CSP registration &amp; Accept Terms and Conditions</a:t>
          </a:r>
        </a:p>
      </dgm:t>
    </dgm:pt>
    <dgm:pt modelId="{3FF1929A-09F7-4C26-85BF-30AAA80EE954}" type="parTrans" cxnId="{39556B21-83E3-40D3-9058-2B33DE6BD58B}">
      <dgm:prSet/>
      <dgm:spPr/>
      <dgm:t>
        <a:bodyPr/>
        <a:lstStyle/>
        <a:p>
          <a:endParaRPr lang="en-GB" sz="800"/>
        </a:p>
      </dgm:t>
    </dgm:pt>
    <dgm:pt modelId="{FC83BE96-B3F4-476A-AF17-184746D79B55}" type="sibTrans" cxnId="{39556B21-83E3-40D3-9058-2B33DE6BD58B}">
      <dgm:prSet/>
      <dgm:spPr/>
      <dgm:t>
        <a:bodyPr/>
        <a:lstStyle/>
        <a:p>
          <a:endParaRPr lang="en-GB" sz="800"/>
        </a:p>
      </dgm:t>
    </dgm:pt>
    <dgm:pt modelId="{7048755F-978C-41D7-96C5-AD84452DE98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800"/>
            <a:t>Complete profile</a:t>
          </a:r>
        </a:p>
      </dgm:t>
    </dgm:pt>
    <dgm:pt modelId="{A739EC5A-BF5E-4C32-BA9F-0E264E66A270}" type="parTrans" cxnId="{7DE958EE-0F01-4DC9-8371-E85DCF430F0C}">
      <dgm:prSet/>
      <dgm:spPr/>
      <dgm:t>
        <a:bodyPr/>
        <a:lstStyle/>
        <a:p>
          <a:endParaRPr lang="en-GB" sz="800"/>
        </a:p>
      </dgm:t>
    </dgm:pt>
    <dgm:pt modelId="{DFD564EE-F481-4026-9655-C1228057CDF1}" type="sibTrans" cxnId="{7DE958EE-0F01-4DC9-8371-E85DCF430F0C}">
      <dgm:prSet/>
      <dgm:spPr/>
      <dgm:t>
        <a:bodyPr/>
        <a:lstStyle/>
        <a:p>
          <a:endParaRPr lang="en-GB" sz="800"/>
        </a:p>
      </dgm:t>
    </dgm:pt>
    <dgm:pt modelId="{ADECAC15-4571-4E58-95EA-7D78FACB36E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800"/>
            <a:t>Ready to receive PO &amp; issue Invoice via CSP</a:t>
          </a:r>
        </a:p>
      </dgm:t>
    </dgm:pt>
    <dgm:pt modelId="{D1D14FFD-FE9A-4DC8-97E5-010C7D30B22F}" type="parTrans" cxnId="{FEE795CF-FE53-41B1-A073-18D7409DC603}">
      <dgm:prSet/>
      <dgm:spPr/>
      <dgm:t>
        <a:bodyPr/>
        <a:lstStyle/>
        <a:p>
          <a:endParaRPr lang="en-GB" sz="800"/>
        </a:p>
      </dgm:t>
    </dgm:pt>
    <dgm:pt modelId="{79E4E43A-91B2-4D31-9F55-8098B7D63752}" type="sibTrans" cxnId="{FEE795CF-FE53-41B1-A073-18D7409DC603}">
      <dgm:prSet/>
      <dgm:spPr/>
      <dgm:t>
        <a:bodyPr/>
        <a:lstStyle/>
        <a:p>
          <a:endParaRPr lang="en-GB" sz="800"/>
        </a:p>
      </dgm:t>
    </dgm:pt>
    <dgm:pt modelId="{25F620C6-EA69-42F5-9E6D-CAE9287DC845}" type="pres">
      <dgm:prSet presAssocID="{7281633D-7487-4829-956C-6480EF8D2F95}" presName="Name0" presStyleCnt="0">
        <dgm:presLayoutVars>
          <dgm:dir/>
          <dgm:animLvl val="lvl"/>
          <dgm:resizeHandles val="exact"/>
        </dgm:presLayoutVars>
      </dgm:prSet>
      <dgm:spPr/>
    </dgm:pt>
    <dgm:pt modelId="{3A0C31A0-CBA9-453C-BD34-77D8CE41F83E}" type="pres">
      <dgm:prSet presAssocID="{BFE5F1E7-F6D7-4292-BCFA-926D7211C14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1ED4C26-A75D-43EF-A404-F5F98C5035B9}" type="pres">
      <dgm:prSet presAssocID="{4F128F31-237C-4D83-AAED-47378EE09D59}" presName="parTxOnlySpace" presStyleCnt="0"/>
      <dgm:spPr/>
    </dgm:pt>
    <dgm:pt modelId="{49F20E0B-616F-417D-9964-FA083EEFA1D1}" type="pres">
      <dgm:prSet presAssocID="{68BBB221-1A3F-4C66-A70B-A6A549EE3FD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0DD9200-9AA7-4483-BCF2-118EE0994408}" type="pres">
      <dgm:prSet presAssocID="{FC83BE96-B3F4-476A-AF17-184746D79B55}" presName="parTxOnlySpace" presStyleCnt="0"/>
      <dgm:spPr/>
    </dgm:pt>
    <dgm:pt modelId="{71E7C36F-81C5-4738-B0AA-F311933B4C30}" type="pres">
      <dgm:prSet presAssocID="{7048755F-978C-41D7-96C5-AD84452DE98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51BC433-2FC4-4929-9945-54E41D077D4B}" type="pres">
      <dgm:prSet presAssocID="{DFD564EE-F481-4026-9655-C1228057CDF1}" presName="parTxOnlySpace" presStyleCnt="0"/>
      <dgm:spPr/>
    </dgm:pt>
    <dgm:pt modelId="{22E10F29-53CA-4CF2-81B7-D96A94BAE692}" type="pres">
      <dgm:prSet presAssocID="{ADECAC15-4571-4E58-95EA-7D78FACB36E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05691C-085D-4543-AAE6-950887EB42B9}" type="presOf" srcId="{ADECAC15-4571-4E58-95EA-7D78FACB36E2}" destId="{22E10F29-53CA-4CF2-81B7-D96A94BAE692}" srcOrd="0" destOrd="0" presId="urn:microsoft.com/office/officeart/2005/8/layout/chevron1"/>
    <dgm:cxn modelId="{39556B21-83E3-40D3-9058-2B33DE6BD58B}" srcId="{7281633D-7487-4829-956C-6480EF8D2F95}" destId="{68BBB221-1A3F-4C66-A70B-A6A549EE3FD1}" srcOrd="1" destOrd="0" parTransId="{3FF1929A-09F7-4C26-85BF-30AAA80EE954}" sibTransId="{FC83BE96-B3F4-476A-AF17-184746D79B55}"/>
    <dgm:cxn modelId="{4135FE31-CBE7-4C48-8654-63878EE844AA}" type="presOf" srcId="{68BBB221-1A3F-4C66-A70B-A6A549EE3FD1}" destId="{49F20E0B-616F-417D-9964-FA083EEFA1D1}" srcOrd="0" destOrd="0" presId="urn:microsoft.com/office/officeart/2005/8/layout/chevron1"/>
    <dgm:cxn modelId="{74D5E459-E6B8-4A75-B0EA-5B5AEDF07622}" srcId="{7281633D-7487-4829-956C-6480EF8D2F95}" destId="{BFE5F1E7-F6D7-4292-BCFA-926D7211C146}" srcOrd="0" destOrd="0" parTransId="{7F3CEC94-7F47-4DA5-AD2A-9E5DD45B5C9D}" sibTransId="{4F128F31-237C-4D83-AAED-47378EE09D59}"/>
    <dgm:cxn modelId="{54C61B7A-D704-4D92-9717-DE47FC835DD6}" type="presOf" srcId="{7048755F-978C-41D7-96C5-AD84452DE988}" destId="{71E7C36F-81C5-4738-B0AA-F311933B4C30}" srcOrd="0" destOrd="0" presId="urn:microsoft.com/office/officeart/2005/8/layout/chevron1"/>
    <dgm:cxn modelId="{1DF118AD-D7E4-43F4-BE64-DE26FFAB8DAD}" type="presOf" srcId="{7281633D-7487-4829-956C-6480EF8D2F95}" destId="{25F620C6-EA69-42F5-9E6D-CAE9287DC845}" srcOrd="0" destOrd="0" presId="urn:microsoft.com/office/officeart/2005/8/layout/chevron1"/>
    <dgm:cxn modelId="{FEE795CF-FE53-41B1-A073-18D7409DC603}" srcId="{7281633D-7487-4829-956C-6480EF8D2F95}" destId="{ADECAC15-4571-4E58-95EA-7D78FACB36E2}" srcOrd="3" destOrd="0" parTransId="{D1D14FFD-FE9A-4DC8-97E5-010C7D30B22F}" sibTransId="{79E4E43A-91B2-4D31-9F55-8098B7D63752}"/>
    <dgm:cxn modelId="{C527E5CF-AAAF-4116-B39E-E06434529897}" type="presOf" srcId="{BFE5F1E7-F6D7-4292-BCFA-926D7211C146}" destId="{3A0C31A0-CBA9-453C-BD34-77D8CE41F83E}" srcOrd="0" destOrd="0" presId="urn:microsoft.com/office/officeart/2005/8/layout/chevron1"/>
    <dgm:cxn modelId="{7DE958EE-0F01-4DC9-8371-E85DCF430F0C}" srcId="{7281633D-7487-4829-956C-6480EF8D2F95}" destId="{7048755F-978C-41D7-96C5-AD84452DE988}" srcOrd="2" destOrd="0" parTransId="{A739EC5A-BF5E-4C32-BA9F-0E264E66A270}" sibTransId="{DFD564EE-F481-4026-9655-C1228057CDF1}"/>
    <dgm:cxn modelId="{1D7F66D5-4F7D-4B86-8712-7A76CD70A185}" type="presParOf" srcId="{25F620C6-EA69-42F5-9E6D-CAE9287DC845}" destId="{3A0C31A0-CBA9-453C-BD34-77D8CE41F83E}" srcOrd="0" destOrd="0" presId="urn:microsoft.com/office/officeart/2005/8/layout/chevron1"/>
    <dgm:cxn modelId="{961D7BAA-5E07-4913-B26F-B8B667A7216A}" type="presParOf" srcId="{25F620C6-EA69-42F5-9E6D-CAE9287DC845}" destId="{71ED4C26-A75D-43EF-A404-F5F98C5035B9}" srcOrd="1" destOrd="0" presId="urn:microsoft.com/office/officeart/2005/8/layout/chevron1"/>
    <dgm:cxn modelId="{1F15AE6C-5E1D-47C8-8263-1929ADEBB992}" type="presParOf" srcId="{25F620C6-EA69-42F5-9E6D-CAE9287DC845}" destId="{49F20E0B-616F-417D-9964-FA083EEFA1D1}" srcOrd="2" destOrd="0" presId="urn:microsoft.com/office/officeart/2005/8/layout/chevron1"/>
    <dgm:cxn modelId="{402E5E51-33B4-4236-926B-600935F9D078}" type="presParOf" srcId="{25F620C6-EA69-42F5-9E6D-CAE9287DC845}" destId="{40DD9200-9AA7-4483-BCF2-118EE0994408}" srcOrd="3" destOrd="0" presId="urn:microsoft.com/office/officeart/2005/8/layout/chevron1"/>
    <dgm:cxn modelId="{81EDDF68-391E-4F1B-8059-67A441A7A018}" type="presParOf" srcId="{25F620C6-EA69-42F5-9E6D-CAE9287DC845}" destId="{71E7C36F-81C5-4738-B0AA-F311933B4C30}" srcOrd="4" destOrd="0" presId="urn:microsoft.com/office/officeart/2005/8/layout/chevron1"/>
    <dgm:cxn modelId="{BD6057F9-4502-46BD-AF46-F7C38E32BC44}" type="presParOf" srcId="{25F620C6-EA69-42F5-9E6D-CAE9287DC845}" destId="{651BC433-2FC4-4929-9945-54E41D077D4B}" srcOrd="5" destOrd="0" presId="urn:microsoft.com/office/officeart/2005/8/layout/chevron1"/>
    <dgm:cxn modelId="{048F24F9-61A5-4DB2-A831-1DE80526D465}" type="presParOf" srcId="{25F620C6-EA69-42F5-9E6D-CAE9287DC845}" destId="{22E10F29-53CA-4CF2-81B7-D96A94BAE69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81633D-7487-4829-956C-6480EF8D2F9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FE5F1E7-F6D7-4292-BCFA-926D7211C14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Receive Invitation Email</a:t>
          </a:r>
        </a:p>
      </dgm:t>
    </dgm:pt>
    <dgm:pt modelId="{7F3CEC94-7F47-4DA5-AD2A-9E5DD45B5C9D}" type="parTrans" cxnId="{74D5E459-E6B8-4A75-B0EA-5B5AEDF07622}">
      <dgm:prSet/>
      <dgm:spPr/>
      <dgm:t>
        <a:bodyPr/>
        <a:lstStyle/>
        <a:p>
          <a:endParaRPr lang="en-GB" sz="800"/>
        </a:p>
      </dgm:t>
    </dgm:pt>
    <dgm:pt modelId="{4F128F31-237C-4D83-AAED-47378EE09D59}" type="sibTrans" cxnId="{74D5E459-E6B8-4A75-B0EA-5B5AEDF07622}">
      <dgm:prSet/>
      <dgm:spPr/>
      <dgm:t>
        <a:bodyPr/>
        <a:lstStyle/>
        <a:p>
          <a:endParaRPr lang="en-GB" sz="800"/>
        </a:p>
      </dgm:t>
    </dgm:pt>
    <dgm:pt modelId="{68BBB221-1A3F-4C66-A70B-A6A549EE3FD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Complete CSP registration &amp; Accept Terms and Conditions</a:t>
          </a:r>
        </a:p>
      </dgm:t>
    </dgm:pt>
    <dgm:pt modelId="{3FF1929A-09F7-4C26-85BF-30AAA80EE954}" type="parTrans" cxnId="{39556B21-83E3-40D3-9058-2B33DE6BD58B}">
      <dgm:prSet/>
      <dgm:spPr/>
      <dgm:t>
        <a:bodyPr/>
        <a:lstStyle/>
        <a:p>
          <a:endParaRPr lang="en-GB" sz="800"/>
        </a:p>
      </dgm:t>
    </dgm:pt>
    <dgm:pt modelId="{FC83BE96-B3F4-476A-AF17-184746D79B55}" type="sibTrans" cxnId="{39556B21-83E3-40D3-9058-2B33DE6BD58B}">
      <dgm:prSet/>
      <dgm:spPr/>
      <dgm:t>
        <a:bodyPr/>
        <a:lstStyle/>
        <a:p>
          <a:endParaRPr lang="en-GB" sz="800"/>
        </a:p>
      </dgm:t>
    </dgm:pt>
    <dgm:pt modelId="{7048755F-978C-41D7-96C5-AD84452DE98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800"/>
            <a:t>Complete profile</a:t>
          </a:r>
        </a:p>
      </dgm:t>
    </dgm:pt>
    <dgm:pt modelId="{A739EC5A-BF5E-4C32-BA9F-0E264E66A270}" type="parTrans" cxnId="{7DE958EE-0F01-4DC9-8371-E85DCF430F0C}">
      <dgm:prSet/>
      <dgm:spPr/>
      <dgm:t>
        <a:bodyPr/>
        <a:lstStyle/>
        <a:p>
          <a:endParaRPr lang="en-GB" sz="800"/>
        </a:p>
      </dgm:t>
    </dgm:pt>
    <dgm:pt modelId="{DFD564EE-F481-4026-9655-C1228057CDF1}" type="sibTrans" cxnId="{7DE958EE-0F01-4DC9-8371-E85DCF430F0C}">
      <dgm:prSet/>
      <dgm:spPr/>
      <dgm:t>
        <a:bodyPr/>
        <a:lstStyle/>
        <a:p>
          <a:endParaRPr lang="en-GB" sz="800"/>
        </a:p>
      </dgm:t>
    </dgm:pt>
    <dgm:pt modelId="{ADECAC15-4571-4E58-95EA-7D78FACB36E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800"/>
            <a:t>Ready to receive PO &amp; issue Invoice via CSP</a:t>
          </a:r>
        </a:p>
      </dgm:t>
    </dgm:pt>
    <dgm:pt modelId="{D1D14FFD-FE9A-4DC8-97E5-010C7D30B22F}" type="parTrans" cxnId="{FEE795CF-FE53-41B1-A073-18D7409DC603}">
      <dgm:prSet/>
      <dgm:spPr/>
      <dgm:t>
        <a:bodyPr/>
        <a:lstStyle/>
        <a:p>
          <a:endParaRPr lang="en-GB" sz="800"/>
        </a:p>
      </dgm:t>
    </dgm:pt>
    <dgm:pt modelId="{79E4E43A-91B2-4D31-9F55-8098B7D63752}" type="sibTrans" cxnId="{FEE795CF-FE53-41B1-A073-18D7409DC603}">
      <dgm:prSet/>
      <dgm:spPr/>
      <dgm:t>
        <a:bodyPr/>
        <a:lstStyle/>
        <a:p>
          <a:endParaRPr lang="en-GB" sz="800"/>
        </a:p>
      </dgm:t>
    </dgm:pt>
    <dgm:pt modelId="{25F620C6-EA69-42F5-9E6D-CAE9287DC845}" type="pres">
      <dgm:prSet presAssocID="{7281633D-7487-4829-956C-6480EF8D2F95}" presName="Name0" presStyleCnt="0">
        <dgm:presLayoutVars>
          <dgm:dir/>
          <dgm:animLvl val="lvl"/>
          <dgm:resizeHandles val="exact"/>
        </dgm:presLayoutVars>
      </dgm:prSet>
      <dgm:spPr/>
    </dgm:pt>
    <dgm:pt modelId="{3A0C31A0-CBA9-453C-BD34-77D8CE41F83E}" type="pres">
      <dgm:prSet presAssocID="{BFE5F1E7-F6D7-4292-BCFA-926D7211C14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1ED4C26-A75D-43EF-A404-F5F98C5035B9}" type="pres">
      <dgm:prSet presAssocID="{4F128F31-237C-4D83-AAED-47378EE09D59}" presName="parTxOnlySpace" presStyleCnt="0"/>
      <dgm:spPr/>
    </dgm:pt>
    <dgm:pt modelId="{49F20E0B-616F-417D-9964-FA083EEFA1D1}" type="pres">
      <dgm:prSet presAssocID="{68BBB221-1A3F-4C66-A70B-A6A549EE3FD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0DD9200-9AA7-4483-BCF2-118EE0994408}" type="pres">
      <dgm:prSet presAssocID="{FC83BE96-B3F4-476A-AF17-184746D79B55}" presName="parTxOnlySpace" presStyleCnt="0"/>
      <dgm:spPr/>
    </dgm:pt>
    <dgm:pt modelId="{71E7C36F-81C5-4738-B0AA-F311933B4C30}" type="pres">
      <dgm:prSet presAssocID="{7048755F-978C-41D7-96C5-AD84452DE98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51BC433-2FC4-4929-9945-54E41D077D4B}" type="pres">
      <dgm:prSet presAssocID="{DFD564EE-F481-4026-9655-C1228057CDF1}" presName="parTxOnlySpace" presStyleCnt="0"/>
      <dgm:spPr/>
    </dgm:pt>
    <dgm:pt modelId="{22E10F29-53CA-4CF2-81B7-D96A94BAE692}" type="pres">
      <dgm:prSet presAssocID="{ADECAC15-4571-4E58-95EA-7D78FACB36E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05691C-085D-4543-AAE6-950887EB42B9}" type="presOf" srcId="{ADECAC15-4571-4E58-95EA-7D78FACB36E2}" destId="{22E10F29-53CA-4CF2-81B7-D96A94BAE692}" srcOrd="0" destOrd="0" presId="urn:microsoft.com/office/officeart/2005/8/layout/chevron1"/>
    <dgm:cxn modelId="{39556B21-83E3-40D3-9058-2B33DE6BD58B}" srcId="{7281633D-7487-4829-956C-6480EF8D2F95}" destId="{68BBB221-1A3F-4C66-A70B-A6A549EE3FD1}" srcOrd="1" destOrd="0" parTransId="{3FF1929A-09F7-4C26-85BF-30AAA80EE954}" sibTransId="{FC83BE96-B3F4-476A-AF17-184746D79B55}"/>
    <dgm:cxn modelId="{4135FE31-CBE7-4C48-8654-63878EE844AA}" type="presOf" srcId="{68BBB221-1A3F-4C66-A70B-A6A549EE3FD1}" destId="{49F20E0B-616F-417D-9964-FA083EEFA1D1}" srcOrd="0" destOrd="0" presId="urn:microsoft.com/office/officeart/2005/8/layout/chevron1"/>
    <dgm:cxn modelId="{74D5E459-E6B8-4A75-B0EA-5B5AEDF07622}" srcId="{7281633D-7487-4829-956C-6480EF8D2F95}" destId="{BFE5F1E7-F6D7-4292-BCFA-926D7211C146}" srcOrd="0" destOrd="0" parTransId="{7F3CEC94-7F47-4DA5-AD2A-9E5DD45B5C9D}" sibTransId="{4F128F31-237C-4D83-AAED-47378EE09D59}"/>
    <dgm:cxn modelId="{54C61B7A-D704-4D92-9717-DE47FC835DD6}" type="presOf" srcId="{7048755F-978C-41D7-96C5-AD84452DE988}" destId="{71E7C36F-81C5-4738-B0AA-F311933B4C30}" srcOrd="0" destOrd="0" presId="urn:microsoft.com/office/officeart/2005/8/layout/chevron1"/>
    <dgm:cxn modelId="{1DF118AD-D7E4-43F4-BE64-DE26FFAB8DAD}" type="presOf" srcId="{7281633D-7487-4829-956C-6480EF8D2F95}" destId="{25F620C6-EA69-42F5-9E6D-CAE9287DC845}" srcOrd="0" destOrd="0" presId="urn:microsoft.com/office/officeart/2005/8/layout/chevron1"/>
    <dgm:cxn modelId="{FEE795CF-FE53-41B1-A073-18D7409DC603}" srcId="{7281633D-7487-4829-956C-6480EF8D2F95}" destId="{ADECAC15-4571-4E58-95EA-7D78FACB36E2}" srcOrd="3" destOrd="0" parTransId="{D1D14FFD-FE9A-4DC8-97E5-010C7D30B22F}" sibTransId="{79E4E43A-91B2-4D31-9F55-8098B7D63752}"/>
    <dgm:cxn modelId="{C527E5CF-AAAF-4116-B39E-E06434529897}" type="presOf" srcId="{BFE5F1E7-F6D7-4292-BCFA-926D7211C146}" destId="{3A0C31A0-CBA9-453C-BD34-77D8CE41F83E}" srcOrd="0" destOrd="0" presId="urn:microsoft.com/office/officeart/2005/8/layout/chevron1"/>
    <dgm:cxn modelId="{7DE958EE-0F01-4DC9-8371-E85DCF430F0C}" srcId="{7281633D-7487-4829-956C-6480EF8D2F95}" destId="{7048755F-978C-41D7-96C5-AD84452DE988}" srcOrd="2" destOrd="0" parTransId="{A739EC5A-BF5E-4C32-BA9F-0E264E66A270}" sibTransId="{DFD564EE-F481-4026-9655-C1228057CDF1}"/>
    <dgm:cxn modelId="{1D7F66D5-4F7D-4B86-8712-7A76CD70A185}" type="presParOf" srcId="{25F620C6-EA69-42F5-9E6D-CAE9287DC845}" destId="{3A0C31A0-CBA9-453C-BD34-77D8CE41F83E}" srcOrd="0" destOrd="0" presId="urn:microsoft.com/office/officeart/2005/8/layout/chevron1"/>
    <dgm:cxn modelId="{961D7BAA-5E07-4913-B26F-B8B667A7216A}" type="presParOf" srcId="{25F620C6-EA69-42F5-9E6D-CAE9287DC845}" destId="{71ED4C26-A75D-43EF-A404-F5F98C5035B9}" srcOrd="1" destOrd="0" presId="urn:microsoft.com/office/officeart/2005/8/layout/chevron1"/>
    <dgm:cxn modelId="{1F15AE6C-5E1D-47C8-8263-1929ADEBB992}" type="presParOf" srcId="{25F620C6-EA69-42F5-9E6D-CAE9287DC845}" destId="{49F20E0B-616F-417D-9964-FA083EEFA1D1}" srcOrd="2" destOrd="0" presId="urn:microsoft.com/office/officeart/2005/8/layout/chevron1"/>
    <dgm:cxn modelId="{402E5E51-33B4-4236-926B-600935F9D078}" type="presParOf" srcId="{25F620C6-EA69-42F5-9E6D-CAE9287DC845}" destId="{40DD9200-9AA7-4483-BCF2-118EE0994408}" srcOrd="3" destOrd="0" presId="urn:microsoft.com/office/officeart/2005/8/layout/chevron1"/>
    <dgm:cxn modelId="{81EDDF68-391E-4F1B-8059-67A441A7A018}" type="presParOf" srcId="{25F620C6-EA69-42F5-9E6D-CAE9287DC845}" destId="{71E7C36F-81C5-4738-B0AA-F311933B4C30}" srcOrd="4" destOrd="0" presId="urn:microsoft.com/office/officeart/2005/8/layout/chevron1"/>
    <dgm:cxn modelId="{BD6057F9-4502-46BD-AF46-F7C38E32BC44}" type="presParOf" srcId="{25F620C6-EA69-42F5-9E6D-CAE9287DC845}" destId="{651BC433-2FC4-4929-9945-54E41D077D4B}" srcOrd="5" destOrd="0" presId="urn:microsoft.com/office/officeart/2005/8/layout/chevron1"/>
    <dgm:cxn modelId="{048F24F9-61A5-4DB2-A831-1DE80526D465}" type="presParOf" srcId="{25F620C6-EA69-42F5-9E6D-CAE9287DC845}" destId="{22E10F29-53CA-4CF2-81B7-D96A94BAE69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81633D-7487-4829-956C-6480EF8D2F9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FE5F1E7-F6D7-4292-BCFA-926D7211C14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Receive Invitation Email</a:t>
          </a:r>
        </a:p>
      </dgm:t>
    </dgm:pt>
    <dgm:pt modelId="{7F3CEC94-7F47-4DA5-AD2A-9E5DD45B5C9D}" type="parTrans" cxnId="{74D5E459-E6B8-4A75-B0EA-5B5AEDF07622}">
      <dgm:prSet/>
      <dgm:spPr/>
      <dgm:t>
        <a:bodyPr/>
        <a:lstStyle/>
        <a:p>
          <a:endParaRPr lang="en-GB" sz="800"/>
        </a:p>
      </dgm:t>
    </dgm:pt>
    <dgm:pt modelId="{4F128F31-237C-4D83-AAED-47378EE09D59}" type="sibTrans" cxnId="{74D5E459-E6B8-4A75-B0EA-5B5AEDF07622}">
      <dgm:prSet/>
      <dgm:spPr/>
      <dgm:t>
        <a:bodyPr/>
        <a:lstStyle/>
        <a:p>
          <a:endParaRPr lang="en-GB" sz="800"/>
        </a:p>
      </dgm:t>
    </dgm:pt>
    <dgm:pt modelId="{68BBB221-1A3F-4C66-A70B-A6A549EE3FD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Complete CSP registration &amp; Accept Terms and Conditions</a:t>
          </a:r>
        </a:p>
      </dgm:t>
    </dgm:pt>
    <dgm:pt modelId="{3FF1929A-09F7-4C26-85BF-30AAA80EE954}" type="parTrans" cxnId="{39556B21-83E3-40D3-9058-2B33DE6BD58B}">
      <dgm:prSet/>
      <dgm:spPr/>
      <dgm:t>
        <a:bodyPr/>
        <a:lstStyle/>
        <a:p>
          <a:endParaRPr lang="en-GB" sz="800"/>
        </a:p>
      </dgm:t>
    </dgm:pt>
    <dgm:pt modelId="{FC83BE96-B3F4-476A-AF17-184746D79B55}" type="sibTrans" cxnId="{39556B21-83E3-40D3-9058-2B33DE6BD58B}">
      <dgm:prSet/>
      <dgm:spPr/>
      <dgm:t>
        <a:bodyPr/>
        <a:lstStyle/>
        <a:p>
          <a:endParaRPr lang="en-GB" sz="800"/>
        </a:p>
      </dgm:t>
    </dgm:pt>
    <dgm:pt modelId="{7048755F-978C-41D7-96C5-AD84452DE988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Complete profile</a:t>
          </a:r>
        </a:p>
      </dgm:t>
    </dgm:pt>
    <dgm:pt modelId="{A739EC5A-BF5E-4C32-BA9F-0E264E66A270}" type="parTrans" cxnId="{7DE958EE-0F01-4DC9-8371-E85DCF430F0C}">
      <dgm:prSet/>
      <dgm:spPr/>
      <dgm:t>
        <a:bodyPr/>
        <a:lstStyle/>
        <a:p>
          <a:endParaRPr lang="en-GB" sz="800"/>
        </a:p>
      </dgm:t>
    </dgm:pt>
    <dgm:pt modelId="{DFD564EE-F481-4026-9655-C1228057CDF1}" type="sibTrans" cxnId="{7DE958EE-0F01-4DC9-8371-E85DCF430F0C}">
      <dgm:prSet/>
      <dgm:spPr/>
      <dgm:t>
        <a:bodyPr/>
        <a:lstStyle/>
        <a:p>
          <a:endParaRPr lang="en-GB" sz="800"/>
        </a:p>
      </dgm:t>
    </dgm:pt>
    <dgm:pt modelId="{ADECAC15-4571-4E58-95EA-7D78FACB36E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800"/>
            <a:t>Ready to receive PO &amp; issue Invoice via CSP</a:t>
          </a:r>
        </a:p>
      </dgm:t>
    </dgm:pt>
    <dgm:pt modelId="{D1D14FFD-FE9A-4DC8-97E5-010C7D30B22F}" type="parTrans" cxnId="{FEE795CF-FE53-41B1-A073-18D7409DC603}">
      <dgm:prSet/>
      <dgm:spPr/>
      <dgm:t>
        <a:bodyPr/>
        <a:lstStyle/>
        <a:p>
          <a:endParaRPr lang="en-GB" sz="800"/>
        </a:p>
      </dgm:t>
    </dgm:pt>
    <dgm:pt modelId="{79E4E43A-91B2-4D31-9F55-8098B7D63752}" type="sibTrans" cxnId="{FEE795CF-FE53-41B1-A073-18D7409DC603}">
      <dgm:prSet/>
      <dgm:spPr/>
      <dgm:t>
        <a:bodyPr/>
        <a:lstStyle/>
        <a:p>
          <a:endParaRPr lang="en-GB" sz="800"/>
        </a:p>
      </dgm:t>
    </dgm:pt>
    <dgm:pt modelId="{25F620C6-EA69-42F5-9E6D-CAE9287DC845}" type="pres">
      <dgm:prSet presAssocID="{7281633D-7487-4829-956C-6480EF8D2F95}" presName="Name0" presStyleCnt="0">
        <dgm:presLayoutVars>
          <dgm:dir/>
          <dgm:animLvl val="lvl"/>
          <dgm:resizeHandles val="exact"/>
        </dgm:presLayoutVars>
      </dgm:prSet>
      <dgm:spPr/>
    </dgm:pt>
    <dgm:pt modelId="{3A0C31A0-CBA9-453C-BD34-77D8CE41F83E}" type="pres">
      <dgm:prSet presAssocID="{BFE5F1E7-F6D7-4292-BCFA-926D7211C14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1ED4C26-A75D-43EF-A404-F5F98C5035B9}" type="pres">
      <dgm:prSet presAssocID="{4F128F31-237C-4D83-AAED-47378EE09D59}" presName="parTxOnlySpace" presStyleCnt="0"/>
      <dgm:spPr/>
    </dgm:pt>
    <dgm:pt modelId="{49F20E0B-616F-417D-9964-FA083EEFA1D1}" type="pres">
      <dgm:prSet presAssocID="{68BBB221-1A3F-4C66-A70B-A6A549EE3FD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0DD9200-9AA7-4483-BCF2-118EE0994408}" type="pres">
      <dgm:prSet presAssocID="{FC83BE96-B3F4-476A-AF17-184746D79B55}" presName="parTxOnlySpace" presStyleCnt="0"/>
      <dgm:spPr/>
    </dgm:pt>
    <dgm:pt modelId="{71E7C36F-81C5-4738-B0AA-F311933B4C30}" type="pres">
      <dgm:prSet presAssocID="{7048755F-978C-41D7-96C5-AD84452DE98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51BC433-2FC4-4929-9945-54E41D077D4B}" type="pres">
      <dgm:prSet presAssocID="{DFD564EE-F481-4026-9655-C1228057CDF1}" presName="parTxOnlySpace" presStyleCnt="0"/>
      <dgm:spPr/>
    </dgm:pt>
    <dgm:pt modelId="{22E10F29-53CA-4CF2-81B7-D96A94BAE692}" type="pres">
      <dgm:prSet presAssocID="{ADECAC15-4571-4E58-95EA-7D78FACB36E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05691C-085D-4543-AAE6-950887EB42B9}" type="presOf" srcId="{ADECAC15-4571-4E58-95EA-7D78FACB36E2}" destId="{22E10F29-53CA-4CF2-81B7-D96A94BAE692}" srcOrd="0" destOrd="0" presId="urn:microsoft.com/office/officeart/2005/8/layout/chevron1"/>
    <dgm:cxn modelId="{39556B21-83E3-40D3-9058-2B33DE6BD58B}" srcId="{7281633D-7487-4829-956C-6480EF8D2F95}" destId="{68BBB221-1A3F-4C66-A70B-A6A549EE3FD1}" srcOrd="1" destOrd="0" parTransId="{3FF1929A-09F7-4C26-85BF-30AAA80EE954}" sibTransId="{FC83BE96-B3F4-476A-AF17-184746D79B55}"/>
    <dgm:cxn modelId="{4135FE31-CBE7-4C48-8654-63878EE844AA}" type="presOf" srcId="{68BBB221-1A3F-4C66-A70B-A6A549EE3FD1}" destId="{49F20E0B-616F-417D-9964-FA083EEFA1D1}" srcOrd="0" destOrd="0" presId="urn:microsoft.com/office/officeart/2005/8/layout/chevron1"/>
    <dgm:cxn modelId="{74D5E459-E6B8-4A75-B0EA-5B5AEDF07622}" srcId="{7281633D-7487-4829-956C-6480EF8D2F95}" destId="{BFE5F1E7-F6D7-4292-BCFA-926D7211C146}" srcOrd="0" destOrd="0" parTransId="{7F3CEC94-7F47-4DA5-AD2A-9E5DD45B5C9D}" sibTransId="{4F128F31-237C-4D83-AAED-47378EE09D59}"/>
    <dgm:cxn modelId="{54C61B7A-D704-4D92-9717-DE47FC835DD6}" type="presOf" srcId="{7048755F-978C-41D7-96C5-AD84452DE988}" destId="{71E7C36F-81C5-4738-B0AA-F311933B4C30}" srcOrd="0" destOrd="0" presId="urn:microsoft.com/office/officeart/2005/8/layout/chevron1"/>
    <dgm:cxn modelId="{1DF118AD-D7E4-43F4-BE64-DE26FFAB8DAD}" type="presOf" srcId="{7281633D-7487-4829-956C-6480EF8D2F95}" destId="{25F620C6-EA69-42F5-9E6D-CAE9287DC845}" srcOrd="0" destOrd="0" presId="urn:microsoft.com/office/officeart/2005/8/layout/chevron1"/>
    <dgm:cxn modelId="{FEE795CF-FE53-41B1-A073-18D7409DC603}" srcId="{7281633D-7487-4829-956C-6480EF8D2F95}" destId="{ADECAC15-4571-4E58-95EA-7D78FACB36E2}" srcOrd="3" destOrd="0" parTransId="{D1D14FFD-FE9A-4DC8-97E5-010C7D30B22F}" sibTransId="{79E4E43A-91B2-4D31-9F55-8098B7D63752}"/>
    <dgm:cxn modelId="{C527E5CF-AAAF-4116-B39E-E06434529897}" type="presOf" srcId="{BFE5F1E7-F6D7-4292-BCFA-926D7211C146}" destId="{3A0C31A0-CBA9-453C-BD34-77D8CE41F83E}" srcOrd="0" destOrd="0" presId="urn:microsoft.com/office/officeart/2005/8/layout/chevron1"/>
    <dgm:cxn modelId="{7DE958EE-0F01-4DC9-8371-E85DCF430F0C}" srcId="{7281633D-7487-4829-956C-6480EF8D2F95}" destId="{7048755F-978C-41D7-96C5-AD84452DE988}" srcOrd="2" destOrd="0" parTransId="{A739EC5A-BF5E-4C32-BA9F-0E264E66A270}" sibTransId="{DFD564EE-F481-4026-9655-C1228057CDF1}"/>
    <dgm:cxn modelId="{1D7F66D5-4F7D-4B86-8712-7A76CD70A185}" type="presParOf" srcId="{25F620C6-EA69-42F5-9E6D-CAE9287DC845}" destId="{3A0C31A0-CBA9-453C-BD34-77D8CE41F83E}" srcOrd="0" destOrd="0" presId="urn:microsoft.com/office/officeart/2005/8/layout/chevron1"/>
    <dgm:cxn modelId="{961D7BAA-5E07-4913-B26F-B8B667A7216A}" type="presParOf" srcId="{25F620C6-EA69-42F5-9E6D-CAE9287DC845}" destId="{71ED4C26-A75D-43EF-A404-F5F98C5035B9}" srcOrd="1" destOrd="0" presId="urn:microsoft.com/office/officeart/2005/8/layout/chevron1"/>
    <dgm:cxn modelId="{1F15AE6C-5E1D-47C8-8263-1929ADEBB992}" type="presParOf" srcId="{25F620C6-EA69-42F5-9E6D-CAE9287DC845}" destId="{49F20E0B-616F-417D-9964-FA083EEFA1D1}" srcOrd="2" destOrd="0" presId="urn:microsoft.com/office/officeart/2005/8/layout/chevron1"/>
    <dgm:cxn modelId="{402E5E51-33B4-4236-926B-600935F9D078}" type="presParOf" srcId="{25F620C6-EA69-42F5-9E6D-CAE9287DC845}" destId="{40DD9200-9AA7-4483-BCF2-118EE0994408}" srcOrd="3" destOrd="0" presId="urn:microsoft.com/office/officeart/2005/8/layout/chevron1"/>
    <dgm:cxn modelId="{81EDDF68-391E-4F1B-8059-67A441A7A018}" type="presParOf" srcId="{25F620C6-EA69-42F5-9E6D-CAE9287DC845}" destId="{71E7C36F-81C5-4738-B0AA-F311933B4C30}" srcOrd="4" destOrd="0" presId="urn:microsoft.com/office/officeart/2005/8/layout/chevron1"/>
    <dgm:cxn modelId="{BD6057F9-4502-46BD-AF46-F7C38E32BC44}" type="presParOf" srcId="{25F620C6-EA69-42F5-9E6D-CAE9287DC845}" destId="{651BC433-2FC4-4929-9945-54E41D077D4B}" srcOrd="5" destOrd="0" presId="urn:microsoft.com/office/officeart/2005/8/layout/chevron1"/>
    <dgm:cxn modelId="{048F24F9-61A5-4DB2-A831-1DE80526D465}" type="presParOf" srcId="{25F620C6-EA69-42F5-9E6D-CAE9287DC845}" destId="{22E10F29-53CA-4CF2-81B7-D96A94BAE69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81633D-7487-4829-956C-6480EF8D2F9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FE5F1E7-F6D7-4292-BCFA-926D7211C14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Receive Invitation Email</a:t>
          </a:r>
        </a:p>
      </dgm:t>
    </dgm:pt>
    <dgm:pt modelId="{7F3CEC94-7F47-4DA5-AD2A-9E5DD45B5C9D}" type="parTrans" cxnId="{74D5E459-E6B8-4A75-B0EA-5B5AEDF07622}">
      <dgm:prSet/>
      <dgm:spPr/>
      <dgm:t>
        <a:bodyPr/>
        <a:lstStyle/>
        <a:p>
          <a:endParaRPr lang="en-GB" sz="800"/>
        </a:p>
      </dgm:t>
    </dgm:pt>
    <dgm:pt modelId="{4F128F31-237C-4D83-AAED-47378EE09D59}" type="sibTrans" cxnId="{74D5E459-E6B8-4A75-B0EA-5B5AEDF07622}">
      <dgm:prSet/>
      <dgm:spPr/>
      <dgm:t>
        <a:bodyPr/>
        <a:lstStyle/>
        <a:p>
          <a:endParaRPr lang="en-GB" sz="800"/>
        </a:p>
      </dgm:t>
    </dgm:pt>
    <dgm:pt modelId="{68BBB221-1A3F-4C66-A70B-A6A549EE3FD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Complete CSP registration &amp; Accept Terms and Conditions</a:t>
          </a:r>
        </a:p>
      </dgm:t>
    </dgm:pt>
    <dgm:pt modelId="{3FF1929A-09F7-4C26-85BF-30AAA80EE954}" type="parTrans" cxnId="{39556B21-83E3-40D3-9058-2B33DE6BD58B}">
      <dgm:prSet/>
      <dgm:spPr/>
      <dgm:t>
        <a:bodyPr/>
        <a:lstStyle/>
        <a:p>
          <a:endParaRPr lang="en-GB" sz="800"/>
        </a:p>
      </dgm:t>
    </dgm:pt>
    <dgm:pt modelId="{FC83BE96-B3F4-476A-AF17-184746D79B55}" type="sibTrans" cxnId="{39556B21-83E3-40D3-9058-2B33DE6BD58B}">
      <dgm:prSet/>
      <dgm:spPr/>
      <dgm:t>
        <a:bodyPr/>
        <a:lstStyle/>
        <a:p>
          <a:endParaRPr lang="en-GB" sz="800"/>
        </a:p>
      </dgm:t>
    </dgm:pt>
    <dgm:pt modelId="{7048755F-978C-41D7-96C5-AD84452DE988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Complete profile</a:t>
          </a:r>
        </a:p>
      </dgm:t>
    </dgm:pt>
    <dgm:pt modelId="{A739EC5A-BF5E-4C32-BA9F-0E264E66A270}" type="parTrans" cxnId="{7DE958EE-0F01-4DC9-8371-E85DCF430F0C}">
      <dgm:prSet/>
      <dgm:spPr/>
      <dgm:t>
        <a:bodyPr/>
        <a:lstStyle/>
        <a:p>
          <a:endParaRPr lang="en-GB" sz="800"/>
        </a:p>
      </dgm:t>
    </dgm:pt>
    <dgm:pt modelId="{DFD564EE-F481-4026-9655-C1228057CDF1}" type="sibTrans" cxnId="{7DE958EE-0F01-4DC9-8371-E85DCF430F0C}">
      <dgm:prSet/>
      <dgm:spPr/>
      <dgm:t>
        <a:bodyPr/>
        <a:lstStyle/>
        <a:p>
          <a:endParaRPr lang="en-GB" sz="800"/>
        </a:p>
      </dgm:t>
    </dgm:pt>
    <dgm:pt modelId="{ADECAC15-4571-4E58-95EA-7D78FACB36E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800"/>
            <a:t>Ready to receive PO &amp; issue Invoice via CSP</a:t>
          </a:r>
        </a:p>
      </dgm:t>
    </dgm:pt>
    <dgm:pt modelId="{D1D14FFD-FE9A-4DC8-97E5-010C7D30B22F}" type="parTrans" cxnId="{FEE795CF-FE53-41B1-A073-18D7409DC603}">
      <dgm:prSet/>
      <dgm:spPr/>
      <dgm:t>
        <a:bodyPr/>
        <a:lstStyle/>
        <a:p>
          <a:endParaRPr lang="en-GB" sz="800"/>
        </a:p>
      </dgm:t>
    </dgm:pt>
    <dgm:pt modelId="{79E4E43A-91B2-4D31-9F55-8098B7D63752}" type="sibTrans" cxnId="{FEE795CF-FE53-41B1-A073-18D7409DC603}">
      <dgm:prSet/>
      <dgm:spPr/>
      <dgm:t>
        <a:bodyPr/>
        <a:lstStyle/>
        <a:p>
          <a:endParaRPr lang="en-GB" sz="800"/>
        </a:p>
      </dgm:t>
    </dgm:pt>
    <dgm:pt modelId="{25F620C6-EA69-42F5-9E6D-CAE9287DC845}" type="pres">
      <dgm:prSet presAssocID="{7281633D-7487-4829-956C-6480EF8D2F95}" presName="Name0" presStyleCnt="0">
        <dgm:presLayoutVars>
          <dgm:dir/>
          <dgm:animLvl val="lvl"/>
          <dgm:resizeHandles val="exact"/>
        </dgm:presLayoutVars>
      </dgm:prSet>
      <dgm:spPr/>
    </dgm:pt>
    <dgm:pt modelId="{3A0C31A0-CBA9-453C-BD34-77D8CE41F83E}" type="pres">
      <dgm:prSet presAssocID="{BFE5F1E7-F6D7-4292-BCFA-926D7211C14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1ED4C26-A75D-43EF-A404-F5F98C5035B9}" type="pres">
      <dgm:prSet presAssocID="{4F128F31-237C-4D83-AAED-47378EE09D59}" presName="parTxOnlySpace" presStyleCnt="0"/>
      <dgm:spPr/>
    </dgm:pt>
    <dgm:pt modelId="{49F20E0B-616F-417D-9964-FA083EEFA1D1}" type="pres">
      <dgm:prSet presAssocID="{68BBB221-1A3F-4C66-A70B-A6A549EE3FD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0DD9200-9AA7-4483-BCF2-118EE0994408}" type="pres">
      <dgm:prSet presAssocID="{FC83BE96-B3F4-476A-AF17-184746D79B55}" presName="parTxOnlySpace" presStyleCnt="0"/>
      <dgm:spPr/>
    </dgm:pt>
    <dgm:pt modelId="{71E7C36F-81C5-4738-B0AA-F311933B4C30}" type="pres">
      <dgm:prSet presAssocID="{7048755F-978C-41D7-96C5-AD84452DE98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51BC433-2FC4-4929-9945-54E41D077D4B}" type="pres">
      <dgm:prSet presAssocID="{DFD564EE-F481-4026-9655-C1228057CDF1}" presName="parTxOnlySpace" presStyleCnt="0"/>
      <dgm:spPr/>
    </dgm:pt>
    <dgm:pt modelId="{22E10F29-53CA-4CF2-81B7-D96A94BAE692}" type="pres">
      <dgm:prSet presAssocID="{ADECAC15-4571-4E58-95EA-7D78FACB36E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05691C-085D-4543-AAE6-950887EB42B9}" type="presOf" srcId="{ADECAC15-4571-4E58-95EA-7D78FACB36E2}" destId="{22E10F29-53CA-4CF2-81B7-D96A94BAE692}" srcOrd="0" destOrd="0" presId="urn:microsoft.com/office/officeart/2005/8/layout/chevron1"/>
    <dgm:cxn modelId="{39556B21-83E3-40D3-9058-2B33DE6BD58B}" srcId="{7281633D-7487-4829-956C-6480EF8D2F95}" destId="{68BBB221-1A3F-4C66-A70B-A6A549EE3FD1}" srcOrd="1" destOrd="0" parTransId="{3FF1929A-09F7-4C26-85BF-30AAA80EE954}" sibTransId="{FC83BE96-B3F4-476A-AF17-184746D79B55}"/>
    <dgm:cxn modelId="{4135FE31-CBE7-4C48-8654-63878EE844AA}" type="presOf" srcId="{68BBB221-1A3F-4C66-A70B-A6A549EE3FD1}" destId="{49F20E0B-616F-417D-9964-FA083EEFA1D1}" srcOrd="0" destOrd="0" presId="urn:microsoft.com/office/officeart/2005/8/layout/chevron1"/>
    <dgm:cxn modelId="{74D5E459-E6B8-4A75-B0EA-5B5AEDF07622}" srcId="{7281633D-7487-4829-956C-6480EF8D2F95}" destId="{BFE5F1E7-F6D7-4292-BCFA-926D7211C146}" srcOrd="0" destOrd="0" parTransId="{7F3CEC94-7F47-4DA5-AD2A-9E5DD45B5C9D}" sibTransId="{4F128F31-237C-4D83-AAED-47378EE09D59}"/>
    <dgm:cxn modelId="{54C61B7A-D704-4D92-9717-DE47FC835DD6}" type="presOf" srcId="{7048755F-978C-41D7-96C5-AD84452DE988}" destId="{71E7C36F-81C5-4738-B0AA-F311933B4C30}" srcOrd="0" destOrd="0" presId="urn:microsoft.com/office/officeart/2005/8/layout/chevron1"/>
    <dgm:cxn modelId="{1DF118AD-D7E4-43F4-BE64-DE26FFAB8DAD}" type="presOf" srcId="{7281633D-7487-4829-956C-6480EF8D2F95}" destId="{25F620C6-EA69-42F5-9E6D-CAE9287DC845}" srcOrd="0" destOrd="0" presId="urn:microsoft.com/office/officeart/2005/8/layout/chevron1"/>
    <dgm:cxn modelId="{FEE795CF-FE53-41B1-A073-18D7409DC603}" srcId="{7281633D-7487-4829-956C-6480EF8D2F95}" destId="{ADECAC15-4571-4E58-95EA-7D78FACB36E2}" srcOrd="3" destOrd="0" parTransId="{D1D14FFD-FE9A-4DC8-97E5-010C7D30B22F}" sibTransId="{79E4E43A-91B2-4D31-9F55-8098B7D63752}"/>
    <dgm:cxn modelId="{C527E5CF-AAAF-4116-B39E-E06434529897}" type="presOf" srcId="{BFE5F1E7-F6D7-4292-BCFA-926D7211C146}" destId="{3A0C31A0-CBA9-453C-BD34-77D8CE41F83E}" srcOrd="0" destOrd="0" presId="urn:microsoft.com/office/officeart/2005/8/layout/chevron1"/>
    <dgm:cxn modelId="{7DE958EE-0F01-4DC9-8371-E85DCF430F0C}" srcId="{7281633D-7487-4829-956C-6480EF8D2F95}" destId="{7048755F-978C-41D7-96C5-AD84452DE988}" srcOrd="2" destOrd="0" parTransId="{A739EC5A-BF5E-4C32-BA9F-0E264E66A270}" sibTransId="{DFD564EE-F481-4026-9655-C1228057CDF1}"/>
    <dgm:cxn modelId="{1D7F66D5-4F7D-4B86-8712-7A76CD70A185}" type="presParOf" srcId="{25F620C6-EA69-42F5-9E6D-CAE9287DC845}" destId="{3A0C31A0-CBA9-453C-BD34-77D8CE41F83E}" srcOrd="0" destOrd="0" presId="urn:microsoft.com/office/officeart/2005/8/layout/chevron1"/>
    <dgm:cxn modelId="{961D7BAA-5E07-4913-B26F-B8B667A7216A}" type="presParOf" srcId="{25F620C6-EA69-42F5-9E6D-CAE9287DC845}" destId="{71ED4C26-A75D-43EF-A404-F5F98C5035B9}" srcOrd="1" destOrd="0" presId="urn:microsoft.com/office/officeart/2005/8/layout/chevron1"/>
    <dgm:cxn modelId="{1F15AE6C-5E1D-47C8-8263-1929ADEBB992}" type="presParOf" srcId="{25F620C6-EA69-42F5-9E6D-CAE9287DC845}" destId="{49F20E0B-616F-417D-9964-FA083EEFA1D1}" srcOrd="2" destOrd="0" presId="urn:microsoft.com/office/officeart/2005/8/layout/chevron1"/>
    <dgm:cxn modelId="{402E5E51-33B4-4236-926B-600935F9D078}" type="presParOf" srcId="{25F620C6-EA69-42F5-9E6D-CAE9287DC845}" destId="{40DD9200-9AA7-4483-BCF2-118EE0994408}" srcOrd="3" destOrd="0" presId="urn:microsoft.com/office/officeart/2005/8/layout/chevron1"/>
    <dgm:cxn modelId="{81EDDF68-391E-4F1B-8059-67A441A7A018}" type="presParOf" srcId="{25F620C6-EA69-42F5-9E6D-CAE9287DC845}" destId="{71E7C36F-81C5-4738-B0AA-F311933B4C30}" srcOrd="4" destOrd="0" presId="urn:microsoft.com/office/officeart/2005/8/layout/chevron1"/>
    <dgm:cxn modelId="{BD6057F9-4502-46BD-AF46-F7C38E32BC44}" type="presParOf" srcId="{25F620C6-EA69-42F5-9E6D-CAE9287DC845}" destId="{651BC433-2FC4-4929-9945-54E41D077D4B}" srcOrd="5" destOrd="0" presId="urn:microsoft.com/office/officeart/2005/8/layout/chevron1"/>
    <dgm:cxn modelId="{048F24F9-61A5-4DB2-A831-1DE80526D465}" type="presParOf" srcId="{25F620C6-EA69-42F5-9E6D-CAE9287DC845}" destId="{22E10F29-53CA-4CF2-81B7-D96A94BAE69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81633D-7487-4829-956C-6480EF8D2F9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FE5F1E7-F6D7-4292-BCFA-926D7211C14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Receive Invitation Email</a:t>
          </a:r>
        </a:p>
      </dgm:t>
    </dgm:pt>
    <dgm:pt modelId="{7F3CEC94-7F47-4DA5-AD2A-9E5DD45B5C9D}" type="parTrans" cxnId="{74D5E459-E6B8-4A75-B0EA-5B5AEDF07622}">
      <dgm:prSet/>
      <dgm:spPr/>
      <dgm:t>
        <a:bodyPr/>
        <a:lstStyle/>
        <a:p>
          <a:endParaRPr lang="en-GB" sz="800"/>
        </a:p>
      </dgm:t>
    </dgm:pt>
    <dgm:pt modelId="{4F128F31-237C-4D83-AAED-47378EE09D59}" type="sibTrans" cxnId="{74D5E459-E6B8-4A75-B0EA-5B5AEDF07622}">
      <dgm:prSet/>
      <dgm:spPr/>
      <dgm:t>
        <a:bodyPr/>
        <a:lstStyle/>
        <a:p>
          <a:endParaRPr lang="en-GB" sz="800"/>
        </a:p>
      </dgm:t>
    </dgm:pt>
    <dgm:pt modelId="{68BBB221-1A3F-4C66-A70B-A6A549EE3FD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Complete CSP registration &amp; Accept Terms and Conditions</a:t>
          </a:r>
        </a:p>
      </dgm:t>
    </dgm:pt>
    <dgm:pt modelId="{3FF1929A-09F7-4C26-85BF-30AAA80EE954}" type="parTrans" cxnId="{39556B21-83E3-40D3-9058-2B33DE6BD58B}">
      <dgm:prSet/>
      <dgm:spPr/>
      <dgm:t>
        <a:bodyPr/>
        <a:lstStyle/>
        <a:p>
          <a:endParaRPr lang="en-GB" sz="800"/>
        </a:p>
      </dgm:t>
    </dgm:pt>
    <dgm:pt modelId="{FC83BE96-B3F4-476A-AF17-184746D79B55}" type="sibTrans" cxnId="{39556B21-83E3-40D3-9058-2B33DE6BD58B}">
      <dgm:prSet/>
      <dgm:spPr/>
      <dgm:t>
        <a:bodyPr/>
        <a:lstStyle/>
        <a:p>
          <a:endParaRPr lang="en-GB" sz="800"/>
        </a:p>
      </dgm:t>
    </dgm:pt>
    <dgm:pt modelId="{7048755F-978C-41D7-96C5-AD84452DE988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Complete profile</a:t>
          </a:r>
        </a:p>
      </dgm:t>
    </dgm:pt>
    <dgm:pt modelId="{A739EC5A-BF5E-4C32-BA9F-0E264E66A270}" type="parTrans" cxnId="{7DE958EE-0F01-4DC9-8371-E85DCF430F0C}">
      <dgm:prSet/>
      <dgm:spPr/>
      <dgm:t>
        <a:bodyPr/>
        <a:lstStyle/>
        <a:p>
          <a:endParaRPr lang="en-GB" sz="800"/>
        </a:p>
      </dgm:t>
    </dgm:pt>
    <dgm:pt modelId="{DFD564EE-F481-4026-9655-C1228057CDF1}" type="sibTrans" cxnId="{7DE958EE-0F01-4DC9-8371-E85DCF430F0C}">
      <dgm:prSet/>
      <dgm:spPr/>
      <dgm:t>
        <a:bodyPr/>
        <a:lstStyle/>
        <a:p>
          <a:endParaRPr lang="en-GB" sz="800"/>
        </a:p>
      </dgm:t>
    </dgm:pt>
    <dgm:pt modelId="{ADECAC15-4571-4E58-95EA-7D78FACB36E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800"/>
            <a:t>Ready to receive PO &amp; issue Invoice via CSP</a:t>
          </a:r>
        </a:p>
      </dgm:t>
    </dgm:pt>
    <dgm:pt modelId="{D1D14FFD-FE9A-4DC8-97E5-010C7D30B22F}" type="parTrans" cxnId="{FEE795CF-FE53-41B1-A073-18D7409DC603}">
      <dgm:prSet/>
      <dgm:spPr/>
      <dgm:t>
        <a:bodyPr/>
        <a:lstStyle/>
        <a:p>
          <a:endParaRPr lang="en-GB" sz="800"/>
        </a:p>
      </dgm:t>
    </dgm:pt>
    <dgm:pt modelId="{79E4E43A-91B2-4D31-9F55-8098B7D63752}" type="sibTrans" cxnId="{FEE795CF-FE53-41B1-A073-18D7409DC603}">
      <dgm:prSet/>
      <dgm:spPr/>
      <dgm:t>
        <a:bodyPr/>
        <a:lstStyle/>
        <a:p>
          <a:endParaRPr lang="en-GB" sz="800"/>
        </a:p>
      </dgm:t>
    </dgm:pt>
    <dgm:pt modelId="{25F620C6-EA69-42F5-9E6D-CAE9287DC845}" type="pres">
      <dgm:prSet presAssocID="{7281633D-7487-4829-956C-6480EF8D2F95}" presName="Name0" presStyleCnt="0">
        <dgm:presLayoutVars>
          <dgm:dir/>
          <dgm:animLvl val="lvl"/>
          <dgm:resizeHandles val="exact"/>
        </dgm:presLayoutVars>
      </dgm:prSet>
      <dgm:spPr/>
    </dgm:pt>
    <dgm:pt modelId="{3A0C31A0-CBA9-453C-BD34-77D8CE41F83E}" type="pres">
      <dgm:prSet presAssocID="{BFE5F1E7-F6D7-4292-BCFA-926D7211C14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1ED4C26-A75D-43EF-A404-F5F98C5035B9}" type="pres">
      <dgm:prSet presAssocID="{4F128F31-237C-4D83-AAED-47378EE09D59}" presName="parTxOnlySpace" presStyleCnt="0"/>
      <dgm:spPr/>
    </dgm:pt>
    <dgm:pt modelId="{49F20E0B-616F-417D-9964-FA083EEFA1D1}" type="pres">
      <dgm:prSet presAssocID="{68BBB221-1A3F-4C66-A70B-A6A549EE3FD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0DD9200-9AA7-4483-BCF2-118EE0994408}" type="pres">
      <dgm:prSet presAssocID="{FC83BE96-B3F4-476A-AF17-184746D79B55}" presName="parTxOnlySpace" presStyleCnt="0"/>
      <dgm:spPr/>
    </dgm:pt>
    <dgm:pt modelId="{71E7C36F-81C5-4738-B0AA-F311933B4C30}" type="pres">
      <dgm:prSet presAssocID="{7048755F-978C-41D7-96C5-AD84452DE98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51BC433-2FC4-4929-9945-54E41D077D4B}" type="pres">
      <dgm:prSet presAssocID="{DFD564EE-F481-4026-9655-C1228057CDF1}" presName="parTxOnlySpace" presStyleCnt="0"/>
      <dgm:spPr/>
    </dgm:pt>
    <dgm:pt modelId="{22E10F29-53CA-4CF2-81B7-D96A94BAE692}" type="pres">
      <dgm:prSet presAssocID="{ADECAC15-4571-4E58-95EA-7D78FACB36E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05691C-085D-4543-AAE6-950887EB42B9}" type="presOf" srcId="{ADECAC15-4571-4E58-95EA-7D78FACB36E2}" destId="{22E10F29-53CA-4CF2-81B7-D96A94BAE692}" srcOrd="0" destOrd="0" presId="urn:microsoft.com/office/officeart/2005/8/layout/chevron1"/>
    <dgm:cxn modelId="{39556B21-83E3-40D3-9058-2B33DE6BD58B}" srcId="{7281633D-7487-4829-956C-6480EF8D2F95}" destId="{68BBB221-1A3F-4C66-A70B-A6A549EE3FD1}" srcOrd="1" destOrd="0" parTransId="{3FF1929A-09F7-4C26-85BF-30AAA80EE954}" sibTransId="{FC83BE96-B3F4-476A-AF17-184746D79B55}"/>
    <dgm:cxn modelId="{4135FE31-CBE7-4C48-8654-63878EE844AA}" type="presOf" srcId="{68BBB221-1A3F-4C66-A70B-A6A549EE3FD1}" destId="{49F20E0B-616F-417D-9964-FA083EEFA1D1}" srcOrd="0" destOrd="0" presId="urn:microsoft.com/office/officeart/2005/8/layout/chevron1"/>
    <dgm:cxn modelId="{74D5E459-E6B8-4A75-B0EA-5B5AEDF07622}" srcId="{7281633D-7487-4829-956C-6480EF8D2F95}" destId="{BFE5F1E7-F6D7-4292-BCFA-926D7211C146}" srcOrd="0" destOrd="0" parTransId="{7F3CEC94-7F47-4DA5-AD2A-9E5DD45B5C9D}" sibTransId="{4F128F31-237C-4D83-AAED-47378EE09D59}"/>
    <dgm:cxn modelId="{54C61B7A-D704-4D92-9717-DE47FC835DD6}" type="presOf" srcId="{7048755F-978C-41D7-96C5-AD84452DE988}" destId="{71E7C36F-81C5-4738-B0AA-F311933B4C30}" srcOrd="0" destOrd="0" presId="urn:microsoft.com/office/officeart/2005/8/layout/chevron1"/>
    <dgm:cxn modelId="{1DF118AD-D7E4-43F4-BE64-DE26FFAB8DAD}" type="presOf" srcId="{7281633D-7487-4829-956C-6480EF8D2F95}" destId="{25F620C6-EA69-42F5-9E6D-CAE9287DC845}" srcOrd="0" destOrd="0" presId="urn:microsoft.com/office/officeart/2005/8/layout/chevron1"/>
    <dgm:cxn modelId="{FEE795CF-FE53-41B1-A073-18D7409DC603}" srcId="{7281633D-7487-4829-956C-6480EF8D2F95}" destId="{ADECAC15-4571-4E58-95EA-7D78FACB36E2}" srcOrd="3" destOrd="0" parTransId="{D1D14FFD-FE9A-4DC8-97E5-010C7D30B22F}" sibTransId="{79E4E43A-91B2-4D31-9F55-8098B7D63752}"/>
    <dgm:cxn modelId="{C527E5CF-AAAF-4116-B39E-E06434529897}" type="presOf" srcId="{BFE5F1E7-F6D7-4292-BCFA-926D7211C146}" destId="{3A0C31A0-CBA9-453C-BD34-77D8CE41F83E}" srcOrd="0" destOrd="0" presId="urn:microsoft.com/office/officeart/2005/8/layout/chevron1"/>
    <dgm:cxn modelId="{7DE958EE-0F01-4DC9-8371-E85DCF430F0C}" srcId="{7281633D-7487-4829-956C-6480EF8D2F95}" destId="{7048755F-978C-41D7-96C5-AD84452DE988}" srcOrd="2" destOrd="0" parTransId="{A739EC5A-BF5E-4C32-BA9F-0E264E66A270}" sibTransId="{DFD564EE-F481-4026-9655-C1228057CDF1}"/>
    <dgm:cxn modelId="{1D7F66D5-4F7D-4B86-8712-7A76CD70A185}" type="presParOf" srcId="{25F620C6-EA69-42F5-9E6D-CAE9287DC845}" destId="{3A0C31A0-CBA9-453C-BD34-77D8CE41F83E}" srcOrd="0" destOrd="0" presId="urn:microsoft.com/office/officeart/2005/8/layout/chevron1"/>
    <dgm:cxn modelId="{961D7BAA-5E07-4913-B26F-B8B667A7216A}" type="presParOf" srcId="{25F620C6-EA69-42F5-9E6D-CAE9287DC845}" destId="{71ED4C26-A75D-43EF-A404-F5F98C5035B9}" srcOrd="1" destOrd="0" presId="urn:microsoft.com/office/officeart/2005/8/layout/chevron1"/>
    <dgm:cxn modelId="{1F15AE6C-5E1D-47C8-8263-1929ADEBB992}" type="presParOf" srcId="{25F620C6-EA69-42F5-9E6D-CAE9287DC845}" destId="{49F20E0B-616F-417D-9964-FA083EEFA1D1}" srcOrd="2" destOrd="0" presId="urn:microsoft.com/office/officeart/2005/8/layout/chevron1"/>
    <dgm:cxn modelId="{402E5E51-33B4-4236-926B-600935F9D078}" type="presParOf" srcId="{25F620C6-EA69-42F5-9E6D-CAE9287DC845}" destId="{40DD9200-9AA7-4483-BCF2-118EE0994408}" srcOrd="3" destOrd="0" presId="urn:microsoft.com/office/officeart/2005/8/layout/chevron1"/>
    <dgm:cxn modelId="{81EDDF68-391E-4F1B-8059-67A441A7A018}" type="presParOf" srcId="{25F620C6-EA69-42F5-9E6D-CAE9287DC845}" destId="{71E7C36F-81C5-4738-B0AA-F311933B4C30}" srcOrd="4" destOrd="0" presId="urn:microsoft.com/office/officeart/2005/8/layout/chevron1"/>
    <dgm:cxn modelId="{BD6057F9-4502-46BD-AF46-F7C38E32BC44}" type="presParOf" srcId="{25F620C6-EA69-42F5-9E6D-CAE9287DC845}" destId="{651BC433-2FC4-4929-9945-54E41D077D4B}" srcOrd="5" destOrd="0" presId="urn:microsoft.com/office/officeart/2005/8/layout/chevron1"/>
    <dgm:cxn modelId="{048F24F9-61A5-4DB2-A831-1DE80526D465}" type="presParOf" srcId="{25F620C6-EA69-42F5-9E6D-CAE9287DC845}" destId="{22E10F29-53CA-4CF2-81B7-D96A94BAE69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81633D-7487-4829-956C-6480EF8D2F9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FE5F1E7-F6D7-4292-BCFA-926D7211C14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Receive Invitation Email</a:t>
          </a:r>
        </a:p>
      </dgm:t>
    </dgm:pt>
    <dgm:pt modelId="{7F3CEC94-7F47-4DA5-AD2A-9E5DD45B5C9D}" type="parTrans" cxnId="{74D5E459-E6B8-4A75-B0EA-5B5AEDF07622}">
      <dgm:prSet/>
      <dgm:spPr/>
      <dgm:t>
        <a:bodyPr/>
        <a:lstStyle/>
        <a:p>
          <a:endParaRPr lang="en-GB" sz="800"/>
        </a:p>
      </dgm:t>
    </dgm:pt>
    <dgm:pt modelId="{4F128F31-237C-4D83-AAED-47378EE09D59}" type="sibTrans" cxnId="{74D5E459-E6B8-4A75-B0EA-5B5AEDF07622}">
      <dgm:prSet/>
      <dgm:spPr/>
      <dgm:t>
        <a:bodyPr/>
        <a:lstStyle/>
        <a:p>
          <a:endParaRPr lang="en-GB" sz="800"/>
        </a:p>
      </dgm:t>
    </dgm:pt>
    <dgm:pt modelId="{68BBB221-1A3F-4C66-A70B-A6A549EE3FD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Complete CSP registration &amp; Accept Terms and Conditions</a:t>
          </a:r>
        </a:p>
      </dgm:t>
    </dgm:pt>
    <dgm:pt modelId="{3FF1929A-09F7-4C26-85BF-30AAA80EE954}" type="parTrans" cxnId="{39556B21-83E3-40D3-9058-2B33DE6BD58B}">
      <dgm:prSet/>
      <dgm:spPr/>
      <dgm:t>
        <a:bodyPr/>
        <a:lstStyle/>
        <a:p>
          <a:endParaRPr lang="en-GB" sz="800"/>
        </a:p>
      </dgm:t>
    </dgm:pt>
    <dgm:pt modelId="{FC83BE96-B3F4-476A-AF17-184746D79B55}" type="sibTrans" cxnId="{39556B21-83E3-40D3-9058-2B33DE6BD58B}">
      <dgm:prSet/>
      <dgm:spPr/>
      <dgm:t>
        <a:bodyPr/>
        <a:lstStyle/>
        <a:p>
          <a:endParaRPr lang="en-GB" sz="800"/>
        </a:p>
      </dgm:t>
    </dgm:pt>
    <dgm:pt modelId="{7048755F-978C-41D7-96C5-AD84452DE988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Complete profile</a:t>
          </a:r>
        </a:p>
      </dgm:t>
    </dgm:pt>
    <dgm:pt modelId="{A739EC5A-BF5E-4C32-BA9F-0E264E66A270}" type="parTrans" cxnId="{7DE958EE-0F01-4DC9-8371-E85DCF430F0C}">
      <dgm:prSet/>
      <dgm:spPr/>
      <dgm:t>
        <a:bodyPr/>
        <a:lstStyle/>
        <a:p>
          <a:endParaRPr lang="en-GB" sz="800"/>
        </a:p>
      </dgm:t>
    </dgm:pt>
    <dgm:pt modelId="{DFD564EE-F481-4026-9655-C1228057CDF1}" type="sibTrans" cxnId="{7DE958EE-0F01-4DC9-8371-E85DCF430F0C}">
      <dgm:prSet/>
      <dgm:spPr/>
      <dgm:t>
        <a:bodyPr/>
        <a:lstStyle/>
        <a:p>
          <a:endParaRPr lang="en-GB" sz="800"/>
        </a:p>
      </dgm:t>
    </dgm:pt>
    <dgm:pt modelId="{ADECAC15-4571-4E58-95EA-7D78FACB36E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800"/>
            <a:t>Ready to receive PO &amp; issue Invoice via CSP</a:t>
          </a:r>
        </a:p>
      </dgm:t>
    </dgm:pt>
    <dgm:pt modelId="{D1D14FFD-FE9A-4DC8-97E5-010C7D30B22F}" type="parTrans" cxnId="{FEE795CF-FE53-41B1-A073-18D7409DC603}">
      <dgm:prSet/>
      <dgm:spPr/>
      <dgm:t>
        <a:bodyPr/>
        <a:lstStyle/>
        <a:p>
          <a:endParaRPr lang="en-GB" sz="800"/>
        </a:p>
      </dgm:t>
    </dgm:pt>
    <dgm:pt modelId="{79E4E43A-91B2-4D31-9F55-8098B7D63752}" type="sibTrans" cxnId="{FEE795CF-FE53-41B1-A073-18D7409DC603}">
      <dgm:prSet/>
      <dgm:spPr/>
      <dgm:t>
        <a:bodyPr/>
        <a:lstStyle/>
        <a:p>
          <a:endParaRPr lang="en-GB" sz="800"/>
        </a:p>
      </dgm:t>
    </dgm:pt>
    <dgm:pt modelId="{25F620C6-EA69-42F5-9E6D-CAE9287DC845}" type="pres">
      <dgm:prSet presAssocID="{7281633D-7487-4829-956C-6480EF8D2F95}" presName="Name0" presStyleCnt="0">
        <dgm:presLayoutVars>
          <dgm:dir/>
          <dgm:animLvl val="lvl"/>
          <dgm:resizeHandles val="exact"/>
        </dgm:presLayoutVars>
      </dgm:prSet>
      <dgm:spPr/>
    </dgm:pt>
    <dgm:pt modelId="{3A0C31A0-CBA9-453C-BD34-77D8CE41F83E}" type="pres">
      <dgm:prSet presAssocID="{BFE5F1E7-F6D7-4292-BCFA-926D7211C14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1ED4C26-A75D-43EF-A404-F5F98C5035B9}" type="pres">
      <dgm:prSet presAssocID="{4F128F31-237C-4D83-AAED-47378EE09D59}" presName="parTxOnlySpace" presStyleCnt="0"/>
      <dgm:spPr/>
    </dgm:pt>
    <dgm:pt modelId="{49F20E0B-616F-417D-9964-FA083EEFA1D1}" type="pres">
      <dgm:prSet presAssocID="{68BBB221-1A3F-4C66-A70B-A6A549EE3FD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0DD9200-9AA7-4483-BCF2-118EE0994408}" type="pres">
      <dgm:prSet presAssocID="{FC83BE96-B3F4-476A-AF17-184746D79B55}" presName="parTxOnlySpace" presStyleCnt="0"/>
      <dgm:spPr/>
    </dgm:pt>
    <dgm:pt modelId="{71E7C36F-81C5-4738-B0AA-F311933B4C30}" type="pres">
      <dgm:prSet presAssocID="{7048755F-978C-41D7-96C5-AD84452DE98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51BC433-2FC4-4929-9945-54E41D077D4B}" type="pres">
      <dgm:prSet presAssocID="{DFD564EE-F481-4026-9655-C1228057CDF1}" presName="parTxOnlySpace" presStyleCnt="0"/>
      <dgm:spPr/>
    </dgm:pt>
    <dgm:pt modelId="{22E10F29-53CA-4CF2-81B7-D96A94BAE692}" type="pres">
      <dgm:prSet presAssocID="{ADECAC15-4571-4E58-95EA-7D78FACB36E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05691C-085D-4543-AAE6-950887EB42B9}" type="presOf" srcId="{ADECAC15-4571-4E58-95EA-7D78FACB36E2}" destId="{22E10F29-53CA-4CF2-81B7-D96A94BAE692}" srcOrd="0" destOrd="0" presId="urn:microsoft.com/office/officeart/2005/8/layout/chevron1"/>
    <dgm:cxn modelId="{39556B21-83E3-40D3-9058-2B33DE6BD58B}" srcId="{7281633D-7487-4829-956C-6480EF8D2F95}" destId="{68BBB221-1A3F-4C66-A70B-A6A549EE3FD1}" srcOrd="1" destOrd="0" parTransId="{3FF1929A-09F7-4C26-85BF-30AAA80EE954}" sibTransId="{FC83BE96-B3F4-476A-AF17-184746D79B55}"/>
    <dgm:cxn modelId="{4135FE31-CBE7-4C48-8654-63878EE844AA}" type="presOf" srcId="{68BBB221-1A3F-4C66-A70B-A6A549EE3FD1}" destId="{49F20E0B-616F-417D-9964-FA083EEFA1D1}" srcOrd="0" destOrd="0" presId="urn:microsoft.com/office/officeart/2005/8/layout/chevron1"/>
    <dgm:cxn modelId="{74D5E459-E6B8-4A75-B0EA-5B5AEDF07622}" srcId="{7281633D-7487-4829-956C-6480EF8D2F95}" destId="{BFE5F1E7-F6D7-4292-BCFA-926D7211C146}" srcOrd="0" destOrd="0" parTransId="{7F3CEC94-7F47-4DA5-AD2A-9E5DD45B5C9D}" sibTransId="{4F128F31-237C-4D83-AAED-47378EE09D59}"/>
    <dgm:cxn modelId="{54C61B7A-D704-4D92-9717-DE47FC835DD6}" type="presOf" srcId="{7048755F-978C-41D7-96C5-AD84452DE988}" destId="{71E7C36F-81C5-4738-B0AA-F311933B4C30}" srcOrd="0" destOrd="0" presId="urn:microsoft.com/office/officeart/2005/8/layout/chevron1"/>
    <dgm:cxn modelId="{1DF118AD-D7E4-43F4-BE64-DE26FFAB8DAD}" type="presOf" srcId="{7281633D-7487-4829-956C-6480EF8D2F95}" destId="{25F620C6-EA69-42F5-9E6D-CAE9287DC845}" srcOrd="0" destOrd="0" presId="urn:microsoft.com/office/officeart/2005/8/layout/chevron1"/>
    <dgm:cxn modelId="{FEE795CF-FE53-41B1-A073-18D7409DC603}" srcId="{7281633D-7487-4829-956C-6480EF8D2F95}" destId="{ADECAC15-4571-4E58-95EA-7D78FACB36E2}" srcOrd="3" destOrd="0" parTransId="{D1D14FFD-FE9A-4DC8-97E5-010C7D30B22F}" sibTransId="{79E4E43A-91B2-4D31-9F55-8098B7D63752}"/>
    <dgm:cxn modelId="{C527E5CF-AAAF-4116-B39E-E06434529897}" type="presOf" srcId="{BFE5F1E7-F6D7-4292-BCFA-926D7211C146}" destId="{3A0C31A0-CBA9-453C-BD34-77D8CE41F83E}" srcOrd="0" destOrd="0" presId="urn:microsoft.com/office/officeart/2005/8/layout/chevron1"/>
    <dgm:cxn modelId="{7DE958EE-0F01-4DC9-8371-E85DCF430F0C}" srcId="{7281633D-7487-4829-956C-6480EF8D2F95}" destId="{7048755F-978C-41D7-96C5-AD84452DE988}" srcOrd="2" destOrd="0" parTransId="{A739EC5A-BF5E-4C32-BA9F-0E264E66A270}" sibTransId="{DFD564EE-F481-4026-9655-C1228057CDF1}"/>
    <dgm:cxn modelId="{1D7F66D5-4F7D-4B86-8712-7A76CD70A185}" type="presParOf" srcId="{25F620C6-EA69-42F5-9E6D-CAE9287DC845}" destId="{3A0C31A0-CBA9-453C-BD34-77D8CE41F83E}" srcOrd="0" destOrd="0" presId="urn:microsoft.com/office/officeart/2005/8/layout/chevron1"/>
    <dgm:cxn modelId="{961D7BAA-5E07-4913-B26F-B8B667A7216A}" type="presParOf" srcId="{25F620C6-EA69-42F5-9E6D-CAE9287DC845}" destId="{71ED4C26-A75D-43EF-A404-F5F98C5035B9}" srcOrd="1" destOrd="0" presId="urn:microsoft.com/office/officeart/2005/8/layout/chevron1"/>
    <dgm:cxn modelId="{1F15AE6C-5E1D-47C8-8263-1929ADEBB992}" type="presParOf" srcId="{25F620C6-EA69-42F5-9E6D-CAE9287DC845}" destId="{49F20E0B-616F-417D-9964-FA083EEFA1D1}" srcOrd="2" destOrd="0" presId="urn:microsoft.com/office/officeart/2005/8/layout/chevron1"/>
    <dgm:cxn modelId="{402E5E51-33B4-4236-926B-600935F9D078}" type="presParOf" srcId="{25F620C6-EA69-42F5-9E6D-CAE9287DC845}" destId="{40DD9200-9AA7-4483-BCF2-118EE0994408}" srcOrd="3" destOrd="0" presId="urn:microsoft.com/office/officeart/2005/8/layout/chevron1"/>
    <dgm:cxn modelId="{81EDDF68-391E-4F1B-8059-67A441A7A018}" type="presParOf" srcId="{25F620C6-EA69-42F5-9E6D-CAE9287DC845}" destId="{71E7C36F-81C5-4738-B0AA-F311933B4C30}" srcOrd="4" destOrd="0" presId="urn:microsoft.com/office/officeart/2005/8/layout/chevron1"/>
    <dgm:cxn modelId="{BD6057F9-4502-46BD-AF46-F7C38E32BC44}" type="presParOf" srcId="{25F620C6-EA69-42F5-9E6D-CAE9287DC845}" destId="{651BC433-2FC4-4929-9945-54E41D077D4B}" srcOrd="5" destOrd="0" presId="urn:microsoft.com/office/officeart/2005/8/layout/chevron1"/>
    <dgm:cxn modelId="{048F24F9-61A5-4DB2-A831-1DE80526D465}" type="presParOf" srcId="{25F620C6-EA69-42F5-9E6D-CAE9287DC845}" destId="{22E10F29-53CA-4CF2-81B7-D96A94BAE69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81633D-7487-4829-956C-6480EF8D2F9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FE5F1E7-F6D7-4292-BCFA-926D7211C14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Receive Invitation Email</a:t>
          </a:r>
        </a:p>
      </dgm:t>
    </dgm:pt>
    <dgm:pt modelId="{7F3CEC94-7F47-4DA5-AD2A-9E5DD45B5C9D}" type="parTrans" cxnId="{74D5E459-E6B8-4A75-B0EA-5B5AEDF07622}">
      <dgm:prSet/>
      <dgm:spPr/>
      <dgm:t>
        <a:bodyPr/>
        <a:lstStyle/>
        <a:p>
          <a:endParaRPr lang="en-GB" sz="800"/>
        </a:p>
      </dgm:t>
    </dgm:pt>
    <dgm:pt modelId="{4F128F31-237C-4D83-AAED-47378EE09D59}" type="sibTrans" cxnId="{74D5E459-E6B8-4A75-B0EA-5B5AEDF07622}">
      <dgm:prSet/>
      <dgm:spPr/>
      <dgm:t>
        <a:bodyPr/>
        <a:lstStyle/>
        <a:p>
          <a:endParaRPr lang="en-GB" sz="800"/>
        </a:p>
      </dgm:t>
    </dgm:pt>
    <dgm:pt modelId="{68BBB221-1A3F-4C66-A70B-A6A549EE3FD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Complete CSP registration &amp; Accept Terms and Conditions</a:t>
          </a:r>
        </a:p>
      </dgm:t>
    </dgm:pt>
    <dgm:pt modelId="{3FF1929A-09F7-4C26-85BF-30AAA80EE954}" type="parTrans" cxnId="{39556B21-83E3-40D3-9058-2B33DE6BD58B}">
      <dgm:prSet/>
      <dgm:spPr/>
      <dgm:t>
        <a:bodyPr/>
        <a:lstStyle/>
        <a:p>
          <a:endParaRPr lang="en-GB" sz="800"/>
        </a:p>
      </dgm:t>
    </dgm:pt>
    <dgm:pt modelId="{FC83BE96-B3F4-476A-AF17-184746D79B55}" type="sibTrans" cxnId="{39556B21-83E3-40D3-9058-2B33DE6BD58B}">
      <dgm:prSet/>
      <dgm:spPr/>
      <dgm:t>
        <a:bodyPr/>
        <a:lstStyle/>
        <a:p>
          <a:endParaRPr lang="en-GB" sz="800"/>
        </a:p>
      </dgm:t>
    </dgm:pt>
    <dgm:pt modelId="{7048755F-978C-41D7-96C5-AD84452DE988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Complete profile</a:t>
          </a:r>
        </a:p>
      </dgm:t>
    </dgm:pt>
    <dgm:pt modelId="{A739EC5A-BF5E-4C32-BA9F-0E264E66A270}" type="parTrans" cxnId="{7DE958EE-0F01-4DC9-8371-E85DCF430F0C}">
      <dgm:prSet/>
      <dgm:spPr/>
      <dgm:t>
        <a:bodyPr/>
        <a:lstStyle/>
        <a:p>
          <a:endParaRPr lang="en-GB" sz="800"/>
        </a:p>
      </dgm:t>
    </dgm:pt>
    <dgm:pt modelId="{DFD564EE-F481-4026-9655-C1228057CDF1}" type="sibTrans" cxnId="{7DE958EE-0F01-4DC9-8371-E85DCF430F0C}">
      <dgm:prSet/>
      <dgm:spPr/>
      <dgm:t>
        <a:bodyPr/>
        <a:lstStyle/>
        <a:p>
          <a:endParaRPr lang="en-GB" sz="800"/>
        </a:p>
      </dgm:t>
    </dgm:pt>
    <dgm:pt modelId="{ADECAC15-4571-4E58-95EA-7D78FACB36E2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Ready to receive PO &amp; issue Invoice via CSP</a:t>
          </a:r>
        </a:p>
      </dgm:t>
    </dgm:pt>
    <dgm:pt modelId="{D1D14FFD-FE9A-4DC8-97E5-010C7D30B22F}" type="parTrans" cxnId="{FEE795CF-FE53-41B1-A073-18D7409DC603}">
      <dgm:prSet/>
      <dgm:spPr/>
      <dgm:t>
        <a:bodyPr/>
        <a:lstStyle/>
        <a:p>
          <a:endParaRPr lang="en-GB" sz="800"/>
        </a:p>
      </dgm:t>
    </dgm:pt>
    <dgm:pt modelId="{79E4E43A-91B2-4D31-9F55-8098B7D63752}" type="sibTrans" cxnId="{FEE795CF-FE53-41B1-A073-18D7409DC603}">
      <dgm:prSet/>
      <dgm:spPr/>
      <dgm:t>
        <a:bodyPr/>
        <a:lstStyle/>
        <a:p>
          <a:endParaRPr lang="en-GB" sz="800"/>
        </a:p>
      </dgm:t>
    </dgm:pt>
    <dgm:pt modelId="{25F620C6-EA69-42F5-9E6D-CAE9287DC845}" type="pres">
      <dgm:prSet presAssocID="{7281633D-7487-4829-956C-6480EF8D2F95}" presName="Name0" presStyleCnt="0">
        <dgm:presLayoutVars>
          <dgm:dir/>
          <dgm:animLvl val="lvl"/>
          <dgm:resizeHandles val="exact"/>
        </dgm:presLayoutVars>
      </dgm:prSet>
      <dgm:spPr/>
    </dgm:pt>
    <dgm:pt modelId="{3A0C31A0-CBA9-453C-BD34-77D8CE41F83E}" type="pres">
      <dgm:prSet presAssocID="{BFE5F1E7-F6D7-4292-BCFA-926D7211C14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1ED4C26-A75D-43EF-A404-F5F98C5035B9}" type="pres">
      <dgm:prSet presAssocID="{4F128F31-237C-4D83-AAED-47378EE09D59}" presName="parTxOnlySpace" presStyleCnt="0"/>
      <dgm:spPr/>
    </dgm:pt>
    <dgm:pt modelId="{49F20E0B-616F-417D-9964-FA083EEFA1D1}" type="pres">
      <dgm:prSet presAssocID="{68BBB221-1A3F-4C66-A70B-A6A549EE3FD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0DD9200-9AA7-4483-BCF2-118EE0994408}" type="pres">
      <dgm:prSet presAssocID="{FC83BE96-B3F4-476A-AF17-184746D79B55}" presName="parTxOnlySpace" presStyleCnt="0"/>
      <dgm:spPr/>
    </dgm:pt>
    <dgm:pt modelId="{71E7C36F-81C5-4738-B0AA-F311933B4C30}" type="pres">
      <dgm:prSet presAssocID="{7048755F-978C-41D7-96C5-AD84452DE98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51BC433-2FC4-4929-9945-54E41D077D4B}" type="pres">
      <dgm:prSet presAssocID="{DFD564EE-F481-4026-9655-C1228057CDF1}" presName="parTxOnlySpace" presStyleCnt="0"/>
      <dgm:spPr/>
    </dgm:pt>
    <dgm:pt modelId="{22E10F29-53CA-4CF2-81B7-D96A94BAE692}" type="pres">
      <dgm:prSet presAssocID="{ADECAC15-4571-4E58-95EA-7D78FACB36E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05691C-085D-4543-AAE6-950887EB42B9}" type="presOf" srcId="{ADECAC15-4571-4E58-95EA-7D78FACB36E2}" destId="{22E10F29-53CA-4CF2-81B7-D96A94BAE692}" srcOrd="0" destOrd="0" presId="urn:microsoft.com/office/officeart/2005/8/layout/chevron1"/>
    <dgm:cxn modelId="{39556B21-83E3-40D3-9058-2B33DE6BD58B}" srcId="{7281633D-7487-4829-956C-6480EF8D2F95}" destId="{68BBB221-1A3F-4C66-A70B-A6A549EE3FD1}" srcOrd="1" destOrd="0" parTransId="{3FF1929A-09F7-4C26-85BF-30AAA80EE954}" sibTransId="{FC83BE96-B3F4-476A-AF17-184746D79B55}"/>
    <dgm:cxn modelId="{4135FE31-CBE7-4C48-8654-63878EE844AA}" type="presOf" srcId="{68BBB221-1A3F-4C66-A70B-A6A549EE3FD1}" destId="{49F20E0B-616F-417D-9964-FA083EEFA1D1}" srcOrd="0" destOrd="0" presId="urn:microsoft.com/office/officeart/2005/8/layout/chevron1"/>
    <dgm:cxn modelId="{74D5E459-E6B8-4A75-B0EA-5B5AEDF07622}" srcId="{7281633D-7487-4829-956C-6480EF8D2F95}" destId="{BFE5F1E7-F6D7-4292-BCFA-926D7211C146}" srcOrd="0" destOrd="0" parTransId="{7F3CEC94-7F47-4DA5-AD2A-9E5DD45B5C9D}" sibTransId="{4F128F31-237C-4D83-AAED-47378EE09D59}"/>
    <dgm:cxn modelId="{54C61B7A-D704-4D92-9717-DE47FC835DD6}" type="presOf" srcId="{7048755F-978C-41D7-96C5-AD84452DE988}" destId="{71E7C36F-81C5-4738-B0AA-F311933B4C30}" srcOrd="0" destOrd="0" presId="urn:microsoft.com/office/officeart/2005/8/layout/chevron1"/>
    <dgm:cxn modelId="{1DF118AD-D7E4-43F4-BE64-DE26FFAB8DAD}" type="presOf" srcId="{7281633D-7487-4829-956C-6480EF8D2F95}" destId="{25F620C6-EA69-42F5-9E6D-CAE9287DC845}" srcOrd="0" destOrd="0" presId="urn:microsoft.com/office/officeart/2005/8/layout/chevron1"/>
    <dgm:cxn modelId="{FEE795CF-FE53-41B1-A073-18D7409DC603}" srcId="{7281633D-7487-4829-956C-6480EF8D2F95}" destId="{ADECAC15-4571-4E58-95EA-7D78FACB36E2}" srcOrd="3" destOrd="0" parTransId="{D1D14FFD-FE9A-4DC8-97E5-010C7D30B22F}" sibTransId="{79E4E43A-91B2-4D31-9F55-8098B7D63752}"/>
    <dgm:cxn modelId="{C527E5CF-AAAF-4116-B39E-E06434529897}" type="presOf" srcId="{BFE5F1E7-F6D7-4292-BCFA-926D7211C146}" destId="{3A0C31A0-CBA9-453C-BD34-77D8CE41F83E}" srcOrd="0" destOrd="0" presId="urn:microsoft.com/office/officeart/2005/8/layout/chevron1"/>
    <dgm:cxn modelId="{7DE958EE-0F01-4DC9-8371-E85DCF430F0C}" srcId="{7281633D-7487-4829-956C-6480EF8D2F95}" destId="{7048755F-978C-41D7-96C5-AD84452DE988}" srcOrd="2" destOrd="0" parTransId="{A739EC5A-BF5E-4C32-BA9F-0E264E66A270}" sibTransId="{DFD564EE-F481-4026-9655-C1228057CDF1}"/>
    <dgm:cxn modelId="{1D7F66D5-4F7D-4B86-8712-7A76CD70A185}" type="presParOf" srcId="{25F620C6-EA69-42F5-9E6D-CAE9287DC845}" destId="{3A0C31A0-CBA9-453C-BD34-77D8CE41F83E}" srcOrd="0" destOrd="0" presId="urn:microsoft.com/office/officeart/2005/8/layout/chevron1"/>
    <dgm:cxn modelId="{961D7BAA-5E07-4913-B26F-B8B667A7216A}" type="presParOf" srcId="{25F620C6-EA69-42F5-9E6D-CAE9287DC845}" destId="{71ED4C26-A75D-43EF-A404-F5F98C5035B9}" srcOrd="1" destOrd="0" presId="urn:microsoft.com/office/officeart/2005/8/layout/chevron1"/>
    <dgm:cxn modelId="{1F15AE6C-5E1D-47C8-8263-1929ADEBB992}" type="presParOf" srcId="{25F620C6-EA69-42F5-9E6D-CAE9287DC845}" destId="{49F20E0B-616F-417D-9964-FA083EEFA1D1}" srcOrd="2" destOrd="0" presId="urn:microsoft.com/office/officeart/2005/8/layout/chevron1"/>
    <dgm:cxn modelId="{402E5E51-33B4-4236-926B-600935F9D078}" type="presParOf" srcId="{25F620C6-EA69-42F5-9E6D-CAE9287DC845}" destId="{40DD9200-9AA7-4483-BCF2-118EE0994408}" srcOrd="3" destOrd="0" presId="urn:microsoft.com/office/officeart/2005/8/layout/chevron1"/>
    <dgm:cxn modelId="{81EDDF68-391E-4F1B-8059-67A441A7A018}" type="presParOf" srcId="{25F620C6-EA69-42F5-9E6D-CAE9287DC845}" destId="{71E7C36F-81C5-4738-B0AA-F311933B4C30}" srcOrd="4" destOrd="0" presId="urn:microsoft.com/office/officeart/2005/8/layout/chevron1"/>
    <dgm:cxn modelId="{BD6057F9-4502-46BD-AF46-F7C38E32BC44}" type="presParOf" srcId="{25F620C6-EA69-42F5-9E6D-CAE9287DC845}" destId="{651BC433-2FC4-4929-9945-54E41D077D4B}" srcOrd="5" destOrd="0" presId="urn:microsoft.com/office/officeart/2005/8/layout/chevron1"/>
    <dgm:cxn modelId="{048F24F9-61A5-4DB2-A831-1DE80526D465}" type="presParOf" srcId="{25F620C6-EA69-42F5-9E6D-CAE9287DC845}" destId="{22E10F29-53CA-4CF2-81B7-D96A94BAE69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81633D-7487-4829-956C-6480EF8D2F9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FE5F1E7-F6D7-4292-BCFA-926D7211C14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800"/>
            <a:t>Receive invitation email</a:t>
          </a:r>
        </a:p>
      </dgm:t>
    </dgm:pt>
    <dgm:pt modelId="{7F3CEC94-7F47-4DA5-AD2A-9E5DD45B5C9D}" type="parTrans" cxnId="{74D5E459-E6B8-4A75-B0EA-5B5AEDF07622}">
      <dgm:prSet/>
      <dgm:spPr/>
      <dgm:t>
        <a:bodyPr/>
        <a:lstStyle/>
        <a:p>
          <a:endParaRPr lang="en-GB" sz="800"/>
        </a:p>
      </dgm:t>
    </dgm:pt>
    <dgm:pt modelId="{4F128F31-237C-4D83-AAED-47378EE09D59}" type="sibTrans" cxnId="{74D5E459-E6B8-4A75-B0EA-5B5AEDF07622}">
      <dgm:prSet/>
      <dgm:spPr/>
      <dgm:t>
        <a:bodyPr/>
        <a:lstStyle/>
        <a:p>
          <a:endParaRPr lang="en-GB" sz="800"/>
        </a:p>
      </dgm:t>
    </dgm:pt>
    <dgm:pt modelId="{68BBB221-1A3F-4C66-A70B-A6A549EE3FD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800"/>
            <a:t>Connect to Sanofi</a:t>
          </a:r>
        </a:p>
      </dgm:t>
    </dgm:pt>
    <dgm:pt modelId="{3FF1929A-09F7-4C26-85BF-30AAA80EE954}" type="parTrans" cxnId="{39556B21-83E3-40D3-9058-2B33DE6BD58B}">
      <dgm:prSet/>
      <dgm:spPr/>
      <dgm:t>
        <a:bodyPr/>
        <a:lstStyle/>
        <a:p>
          <a:endParaRPr lang="en-GB" sz="800"/>
        </a:p>
      </dgm:t>
    </dgm:pt>
    <dgm:pt modelId="{FC83BE96-B3F4-476A-AF17-184746D79B55}" type="sibTrans" cxnId="{39556B21-83E3-40D3-9058-2B33DE6BD58B}">
      <dgm:prSet/>
      <dgm:spPr/>
      <dgm:t>
        <a:bodyPr/>
        <a:lstStyle/>
        <a:p>
          <a:endParaRPr lang="en-GB" sz="800"/>
        </a:p>
      </dgm:t>
    </dgm:pt>
    <dgm:pt modelId="{90F1F393-BDB4-4B50-B6B6-A26301FB4A4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800"/>
            <a:t>Ready to receive PO &amp; issue Invoice via CSP</a:t>
          </a:r>
        </a:p>
      </dgm:t>
    </dgm:pt>
    <dgm:pt modelId="{CDD58B71-08E0-447C-8CEC-FC7E12673849}" type="parTrans" cxnId="{1B38DE6F-BBA3-4B8D-9A4A-709727442484}">
      <dgm:prSet/>
      <dgm:spPr/>
      <dgm:t>
        <a:bodyPr/>
        <a:lstStyle/>
        <a:p>
          <a:endParaRPr lang="en-GB"/>
        </a:p>
      </dgm:t>
    </dgm:pt>
    <dgm:pt modelId="{473A1898-1110-4BE8-8109-989ED6892BC8}" type="sibTrans" cxnId="{1B38DE6F-BBA3-4B8D-9A4A-709727442484}">
      <dgm:prSet/>
      <dgm:spPr/>
      <dgm:t>
        <a:bodyPr/>
        <a:lstStyle/>
        <a:p>
          <a:endParaRPr lang="en-GB"/>
        </a:p>
      </dgm:t>
    </dgm:pt>
    <dgm:pt modelId="{25F620C6-EA69-42F5-9E6D-CAE9287DC845}" type="pres">
      <dgm:prSet presAssocID="{7281633D-7487-4829-956C-6480EF8D2F95}" presName="Name0" presStyleCnt="0">
        <dgm:presLayoutVars>
          <dgm:dir/>
          <dgm:animLvl val="lvl"/>
          <dgm:resizeHandles val="exact"/>
        </dgm:presLayoutVars>
      </dgm:prSet>
      <dgm:spPr/>
    </dgm:pt>
    <dgm:pt modelId="{3A0C31A0-CBA9-453C-BD34-77D8CE41F83E}" type="pres">
      <dgm:prSet presAssocID="{BFE5F1E7-F6D7-4292-BCFA-926D7211C14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1ED4C26-A75D-43EF-A404-F5F98C5035B9}" type="pres">
      <dgm:prSet presAssocID="{4F128F31-237C-4D83-AAED-47378EE09D59}" presName="parTxOnlySpace" presStyleCnt="0"/>
      <dgm:spPr/>
    </dgm:pt>
    <dgm:pt modelId="{49F20E0B-616F-417D-9964-FA083EEFA1D1}" type="pres">
      <dgm:prSet presAssocID="{68BBB221-1A3F-4C66-A70B-A6A549EE3FD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E39FC18-F0CA-43F4-8009-C6E76213E801}" type="pres">
      <dgm:prSet presAssocID="{FC83BE96-B3F4-476A-AF17-184746D79B55}" presName="parTxOnlySpace" presStyleCnt="0"/>
      <dgm:spPr/>
    </dgm:pt>
    <dgm:pt modelId="{C7DF3B16-5CBC-4CA1-B436-B0792AF92BEC}" type="pres">
      <dgm:prSet presAssocID="{90F1F393-BDB4-4B50-B6B6-A26301FB4A4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9556B21-83E3-40D3-9058-2B33DE6BD58B}" srcId="{7281633D-7487-4829-956C-6480EF8D2F95}" destId="{68BBB221-1A3F-4C66-A70B-A6A549EE3FD1}" srcOrd="1" destOrd="0" parTransId="{3FF1929A-09F7-4C26-85BF-30AAA80EE954}" sibTransId="{FC83BE96-B3F4-476A-AF17-184746D79B55}"/>
    <dgm:cxn modelId="{4135FE31-CBE7-4C48-8654-63878EE844AA}" type="presOf" srcId="{68BBB221-1A3F-4C66-A70B-A6A549EE3FD1}" destId="{49F20E0B-616F-417D-9964-FA083EEFA1D1}" srcOrd="0" destOrd="0" presId="urn:microsoft.com/office/officeart/2005/8/layout/chevron1"/>
    <dgm:cxn modelId="{1B38DE6F-BBA3-4B8D-9A4A-709727442484}" srcId="{7281633D-7487-4829-956C-6480EF8D2F95}" destId="{90F1F393-BDB4-4B50-B6B6-A26301FB4A40}" srcOrd="2" destOrd="0" parTransId="{CDD58B71-08E0-447C-8CEC-FC7E12673849}" sibTransId="{473A1898-1110-4BE8-8109-989ED6892BC8}"/>
    <dgm:cxn modelId="{74D5E459-E6B8-4A75-B0EA-5B5AEDF07622}" srcId="{7281633D-7487-4829-956C-6480EF8D2F95}" destId="{BFE5F1E7-F6D7-4292-BCFA-926D7211C146}" srcOrd="0" destOrd="0" parTransId="{7F3CEC94-7F47-4DA5-AD2A-9E5DD45B5C9D}" sibTransId="{4F128F31-237C-4D83-AAED-47378EE09D59}"/>
    <dgm:cxn modelId="{5A501B86-1F7A-47AA-A5E4-19CCF471F369}" type="presOf" srcId="{90F1F393-BDB4-4B50-B6B6-A26301FB4A40}" destId="{C7DF3B16-5CBC-4CA1-B436-B0792AF92BEC}" srcOrd="0" destOrd="0" presId="urn:microsoft.com/office/officeart/2005/8/layout/chevron1"/>
    <dgm:cxn modelId="{1DF118AD-D7E4-43F4-BE64-DE26FFAB8DAD}" type="presOf" srcId="{7281633D-7487-4829-956C-6480EF8D2F95}" destId="{25F620C6-EA69-42F5-9E6D-CAE9287DC845}" srcOrd="0" destOrd="0" presId="urn:microsoft.com/office/officeart/2005/8/layout/chevron1"/>
    <dgm:cxn modelId="{C527E5CF-AAAF-4116-B39E-E06434529897}" type="presOf" srcId="{BFE5F1E7-F6D7-4292-BCFA-926D7211C146}" destId="{3A0C31A0-CBA9-453C-BD34-77D8CE41F83E}" srcOrd="0" destOrd="0" presId="urn:microsoft.com/office/officeart/2005/8/layout/chevron1"/>
    <dgm:cxn modelId="{1D7F66D5-4F7D-4B86-8712-7A76CD70A185}" type="presParOf" srcId="{25F620C6-EA69-42F5-9E6D-CAE9287DC845}" destId="{3A0C31A0-CBA9-453C-BD34-77D8CE41F83E}" srcOrd="0" destOrd="0" presId="urn:microsoft.com/office/officeart/2005/8/layout/chevron1"/>
    <dgm:cxn modelId="{961D7BAA-5E07-4913-B26F-B8B667A7216A}" type="presParOf" srcId="{25F620C6-EA69-42F5-9E6D-CAE9287DC845}" destId="{71ED4C26-A75D-43EF-A404-F5F98C5035B9}" srcOrd="1" destOrd="0" presId="urn:microsoft.com/office/officeart/2005/8/layout/chevron1"/>
    <dgm:cxn modelId="{1F15AE6C-5E1D-47C8-8263-1929ADEBB992}" type="presParOf" srcId="{25F620C6-EA69-42F5-9E6D-CAE9287DC845}" destId="{49F20E0B-616F-417D-9964-FA083EEFA1D1}" srcOrd="2" destOrd="0" presId="urn:microsoft.com/office/officeart/2005/8/layout/chevron1"/>
    <dgm:cxn modelId="{3B97FE81-6991-4115-81F2-8F00AC00C5C7}" type="presParOf" srcId="{25F620C6-EA69-42F5-9E6D-CAE9287DC845}" destId="{4E39FC18-F0CA-43F4-8009-C6E76213E801}" srcOrd="3" destOrd="0" presId="urn:microsoft.com/office/officeart/2005/8/layout/chevron1"/>
    <dgm:cxn modelId="{D6B4DAE3-98BD-4F57-99C9-ED815C9FDA8D}" type="presParOf" srcId="{25F620C6-EA69-42F5-9E6D-CAE9287DC845}" destId="{C7DF3B16-5CBC-4CA1-B436-B0792AF92BE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C31A0-CBA9-453C-BD34-77D8CE41F83E}">
      <dsp:nvSpPr>
        <dsp:cNvPr id="0" name=""/>
        <dsp:cNvSpPr/>
      </dsp:nvSpPr>
      <dsp:spPr>
        <a:xfrm>
          <a:off x="3964" y="0"/>
          <a:ext cx="230770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Receive Invitation Email</a:t>
          </a:r>
        </a:p>
      </dsp:txBody>
      <dsp:txXfrm>
        <a:off x="153851" y="0"/>
        <a:ext cx="2007935" cy="299774"/>
      </dsp:txXfrm>
    </dsp:sp>
    <dsp:sp modelId="{49F20E0B-616F-417D-9964-FA083EEFA1D1}">
      <dsp:nvSpPr>
        <dsp:cNvPr id="0" name=""/>
        <dsp:cNvSpPr/>
      </dsp:nvSpPr>
      <dsp:spPr>
        <a:xfrm>
          <a:off x="2080903" y="0"/>
          <a:ext cx="2307709" cy="29977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Complete CSP registration &amp; Accept Terms and Conditions</a:t>
          </a:r>
        </a:p>
      </dsp:txBody>
      <dsp:txXfrm>
        <a:off x="2230790" y="0"/>
        <a:ext cx="2007935" cy="299774"/>
      </dsp:txXfrm>
    </dsp:sp>
    <dsp:sp modelId="{71E7C36F-81C5-4738-B0AA-F311933B4C30}">
      <dsp:nvSpPr>
        <dsp:cNvPr id="0" name=""/>
        <dsp:cNvSpPr/>
      </dsp:nvSpPr>
      <dsp:spPr>
        <a:xfrm>
          <a:off x="4157842" y="0"/>
          <a:ext cx="2307709" cy="29977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Complete profile</a:t>
          </a:r>
        </a:p>
      </dsp:txBody>
      <dsp:txXfrm>
        <a:off x="4307729" y="0"/>
        <a:ext cx="2007935" cy="299774"/>
      </dsp:txXfrm>
    </dsp:sp>
    <dsp:sp modelId="{22E10F29-53CA-4CF2-81B7-D96A94BAE692}">
      <dsp:nvSpPr>
        <dsp:cNvPr id="0" name=""/>
        <dsp:cNvSpPr/>
      </dsp:nvSpPr>
      <dsp:spPr>
        <a:xfrm>
          <a:off x="6234780" y="0"/>
          <a:ext cx="2307709" cy="29977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Ready to receive PO &amp; issue Invoice via CSP</a:t>
          </a:r>
        </a:p>
      </dsp:txBody>
      <dsp:txXfrm>
        <a:off x="6384667" y="0"/>
        <a:ext cx="2007935" cy="2997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C31A0-CBA9-453C-BD34-77D8CE41F83E}">
      <dsp:nvSpPr>
        <dsp:cNvPr id="0" name=""/>
        <dsp:cNvSpPr/>
      </dsp:nvSpPr>
      <dsp:spPr>
        <a:xfrm>
          <a:off x="1494" y="0"/>
          <a:ext cx="182089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Receive invitation email</a:t>
          </a:r>
        </a:p>
      </dsp:txBody>
      <dsp:txXfrm>
        <a:off x="151381" y="0"/>
        <a:ext cx="1521125" cy="299774"/>
      </dsp:txXfrm>
    </dsp:sp>
    <dsp:sp modelId="{49F20E0B-616F-417D-9964-FA083EEFA1D1}">
      <dsp:nvSpPr>
        <dsp:cNvPr id="0" name=""/>
        <dsp:cNvSpPr/>
      </dsp:nvSpPr>
      <dsp:spPr>
        <a:xfrm>
          <a:off x="1640303" y="0"/>
          <a:ext cx="1820899" cy="29977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Connect to Sanofi</a:t>
          </a:r>
        </a:p>
      </dsp:txBody>
      <dsp:txXfrm>
        <a:off x="1790190" y="0"/>
        <a:ext cx="1521125" cy="299774"/>
      </dsp:txXfrm>
    </dsp:sp>
    <dsp:sp modelId="{C7DF3B16-5CBC-4CA1-B436-B0792AF92BEC}">
      <dsp:nvSpPr>
        <dsp:cNvPr id="0" name=""/>
        <dsp:cNvSpPr/>
      </dsp:nvSpPr>
      <dsp:spPr>
        <a:xfrm>
          <a:off x="3279113" y="0"/>
          <a:ext cx="1820899" cy="29977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Ready to receive PO &amp; issue Invoice via CSP</a:t>
          </a:r>
        </a:p>
      </dsp:txBody>
      <dsp:txXfrm>
        <a:off x="3429000" y="0"/>
        <a:ext cx="1521125" cy="2997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C31A0-CBA9-453C-BD34-77D8CE41F83E}">
      <dsp:nvSpPr>
        <dsp:cNvPr id="0" name=""/>
        <dsp:cNvSpPr/>
      </dsp:nvSpPr>
      <dsp:spPr>
        <a:xfrm>
          <a:off x="1494" y="0"/>
          <a:ext cx="182089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Receive invitation email</a:t>
          </a:r>
        </a:p>
      </dsp:txBody>
      <dsp:txXfrm>
        <a:off x="151381" y="0"/>
        <a:ext cx="1521125" cy="299774"/>
      </dsp:txXfrm>
    </dsp:sp>
    <dsp:sp modelId="{49F20E0B-616F-417D-9964-FA083EEFA1D1}">
      <dsp:nvSpPr>
        <dsp:cNvPr id="0" name=""/>
        <dsp:cNvSpPr/>
      </dsp:nvSpPr>
      <dsp:spPr>
        <a:xfrm>
          <a:off x="1640303" y="0"/>
          <a:ext cx="182089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Connect to Sanofi</a:t>
          </a:r>
        </a:p>
      </dsp:txBody>
      <dsp:txXfrm>
        <a:off x="1790190" y="0"/>
        <a:ext cx="1521125" cy="299774"/>
      </dsp:txXfrm>
    </dsp:sp>
    <dsp:sp modelId="{C7DF3B16-5CBC-4CA1-B436-B0792AF92BEC}">
      <dsp:nvSpPr>
        <dsp:cNvPr id="0" name=""/>
        <dsp:cNvSpPr/>
      </dsp:nvSpPr>
      <dsp:spPr>
        <a:xfrm>
          <a:off x="3279113" y="0"/>
          <a:ext cx="1820899" cy="29977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Ready to receive PO &amp; issue Invoice via CSP</a:t>
          </a:r>
        </a:p>
      </dsp:txBody>
      <dsp:txXfrm>
        <a:off x="3429000" y="0"/>
        <a:ext cx="1521125" cy="2997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C31A0-CBA9-453C-BD34-77D8CE41F83E}">
      <dsp:nvSpPr>
        <dsp:cNvPr id="0" name=""/>
        <dsp:cNvSpPr/>
      </dsp:nvSpPr>
      <dsp:spPr>
        <a:xfrm>
          <a:off x="1494" y="0"/>
          <a:ext cx="182089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Receive invitation email</a:t>
          </a:r>
        </a:p>
      </dsp:txBody>
      <dsp:txXfrm>
        <a:off x="151381" y="0"/>
        <a:ext cx="1521125" cy="299774"/>
      </dsp:txXfrm>
    </dsp:sp>
    <dsp:sp modelId="{49F20E0B-616F-417D-9964-FA083EEFA1D1}">
      <dsp:nvSpPr>
        <dsp:cNvPr id="0" name=""/>
        <dsp:cNvSpPr/>
      </dsp:nvSpPr>
      <dsp:spPr>
        <a:xfrm>
          <a:off x="1640303" y="0"/>
          <a:ext cx="182089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Connect to Sanofi</a:t>
          </a:r>
        </a:p>
      </dsp:txBody>
      <dsp:txXfrm>
        <a:off x="1790190" y="0"/>
        <a:ext cx="1521125" cy="299774"/>
      </dsp:txXfrm>
    </dsp:sp>
    <dsp:sp modelId="{C7DF3B16-5CBC-4CA1-B436-B0792AF92BEC}">
      <dsp:nvSpPr>
        <dsp:cNvPr id="0" name=""/>
        <dsp:cNvSpPr/>
      </dsp:nvSpPr>
      <dsp:spPr>
        <a:xfrm>
          <a:off x="3279113" y="0"/>
          <a:ext cx="1820899" cy="29977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Ready to receive PO &amp; issue Invoice via CSP</a:t>
          </a:r>
        </a:p>
      </dsp:txBody>
      <dsp:txXfrm>
        <a:off x="3429000" y="0"/>
        <a:ext cx="1521125" cy="29977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C31A0-CBA9-453C-BD34-77D8CE41F83E}">
      <dsp:nvSpPr>
        <dsp:cNvPr id="0" name=""/>
        <dsp:cNvSpPr/>
      </dsp:nvSpPr>
      <dsp:spPr>
        <a:xfrm>
          <a:off x="1494" y="0"/>
          <a:ext cx="182089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Receive invitation email</a:t>
          </a:r>
        </a:p>
      </dsp:txBody>
      <dsp:txXfrm>
        <a:off x="151381" y="0"/>
        <a:ext cx="1521125" cy="299774"/>
      </dsp:txXfrm>
    </dsp:sp>
    <dsp:sp modelId="{49F20E0B-616F-417D-9964-FA083EEFA1D1}">
      <dsp:nvSpPr>
        <dsp:cNvPr id="0" name=""/>
        <dsp:cNvSpPr/>
      </dsp:nvSpPr>
      <dsp:spPr>
        <a:xfrm>
          <a:off x="1640303" y="0"/>
          <a:ext cx="182089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Connect to Sanofi</a:t>
          </a:r>
        </a:p>
      </dsp:txBody>
      <dsp:txXfrm>
        <a:off x="1790190" y="0"/>
        <a:ext cx="1521125" cy="299774"/>
      </dsp:txXfrm>
    </dsp:sp>
    <dsp:sp modelId="{C7DF3B16-5CBC-4CA1-B436-B0792AF92BEC}">
      <dsp:nvSpPr>
        <dsp:cNvPr id="0" name=""/>
        <dsp:cNvSpPr/>
      </dsp:nvSpPr>
      <dsp:spPr>
        <a:xfrm>
          <a:off x="3279113" y="0"/>
          <a:ext cx="1820899" cy="29977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Ready to receive PO &amp; issue Invoice via CSP</a:t>
          </a:r>
        </a:p>
      </dsp:txBody>
      <dsp:txXfrm>
        <a:off x="3429000" y="0"/>
        <a:ext cx="1521125" cy="2997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C31A0-CBA9-453C-BD34-77D8CE41F83E}">
      <dsp:nvSpPr>
        <dsp:cNvPr id="0" name=""/>
        <dsp:cNvSpPr/>
      </dsp:nvSpPr>
      <dsp:spPr>
        <a:xfrm>
          <a:off x="1494" y="0"/>
          <a:ext cx="182089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Receive invitation email</a:t>
          </a:r>
        </a:p>
      </dsp:txBody>
      <dsp:txXfrm>
        <a:off x="151381" y="0"/>
        <a:ext cx="1521125" cy="299774"/>
      </dsp:txXfrm>
    </dsp:sp>
    <dsp:sp modelId="{49F20E0B-616F-417D-9964-FA083EEFA1D1}">
      <dsp:nvSpPr>
        <dsp:cNvPr id="0" name=""/>
        <dsp:cNvSpPr/>
      </dsp:nvSpPr>
      <dsp:spPr>
        <a:xfrm>
          <a:off x="1640303" y="0"/>
          <a:ext cx="182089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Connect to Sanofi</a:t>
          </a:r>
        </a:p>
      </dsp:txBody>
      <dsp:txXfrm>
        <a:off x="1790190" y="0"/>
        <a:ext cx="1521125" cy="299774"/>
      </dsp:txXfrm>
    </dsp:sp>
    <dsp:sp modelId="{C7DF3B16-5CBC-4CA1-B436-B0792AF92BEC}">
      <dsp:nvSpPr>
        <dsp:cNvPr id="0" name=""/>
        <dsp:cNvSpPr/>
      </dsp:nvSpPr>
      <dsp:spPr>
        <a:xfrm>
          <a:off x="3279113" y="0"/>
          <a:ext cx="182089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Ready to receive PO &amp; issue Invoice via CSP</a:t>
          </a:r>
        </a:p>
      </dsp:txBody>
      <dsp:txXfrm>
        <a:off x="3429000" y="0"/>
        <a:ext cx="1521125" cy="299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C31A0-CBA9-453C-BD34-77D8CE41F83E}">
      <dsp:nvSpPr>
        <dsp:cNvPr id="0" name=""/>
        <dsp:cNvSpPr/>
      </dsp:nvSpPr>
      <dsp:spPr>
        <a:xfrm>
          <a:off x="3964" y="0"/>
          <a:ext cx="230770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Receive Invitation Email</a:t>
          </a:r>
        </a:p>
      </dsp:txBody>
      <dsp:txXfrm>
        <a:off x="153851" y="0"/>
        <a:ext cx="2007935" cy="299774"/>
      </dsp:txXfrm>
    </dsp:sp>
    <dsp:sp modelId="{49F20E0B-616F-417D-9964-FA083EEFA1D1}">
      <dsp:nvSpPr>
        <dsp:cNvPr id="0" name=""/>
        <dsp:cNvSpPr/>
      </dsp:nvSpPr>
      <dsp:spPr>
        <a:xfrm>
          <a:off x="2080903" y="0"/>
          <a:ext cx="230770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Complete CSP registration &amp; Accept Terms and Conditions</a:t>
          </a:r>
        </a:p>
      </dsp:txBody>
      <dsp:txXfrm>
        <a:off x="2230790" y="0"/>
        <a:ext cx="2007935" cy="299774"/>
      </dsp:txXfrm>
    </dsp:sp>
    <dsp:sp modelId="{71E7C36F-81C5-4738-B0AA-F311933B4C30}">
      <dsp:nvSpPr>
        <dsp:cNvPr id="0" name=""/>
        <dsp:cNvSpPr/>
      </dsp:nvSpPr>
      <dsp:spPr>
        <a:xfrm>
          <a:off x="4157842" y="0"/>
          <a:ext cx="2307709" cy="29977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Complete profile</a:t>
          </a:r>
        </a:p>
      </dsp:txBody>
      <dsp:txXfrm>
        <a:off x="4307729" y="0"/>
        <a:ext cx="2007935" cy="299774"/>
      </dsp:txXfrm>
    </dsp:sp>
    <dsp:sp modelId="{22E10F29-53CA-4CF2-81B7-D96A94BAE692}">
      <dsp:nvSpPr>
        <dsp:cNvPr id="0" name=""/>
        <dsp:cNvSpPr/>
      </dsp:nvSpPr>
      <dsp:spPr>
        <a:xfrm>
          <a:off x="6234780" y="0"/>
          <a:ext cx="2307709" cy="29977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Ready to receive PO &amp; issue Invoice via CSP</a:t>
          </a:r>
        </a:p>
      </dsp:txBody>
      <dsp:txXfrm>
        <a:off x="6384667" y="0"/>
        <a:ext cx="2007935" cy="2997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C31A0-CBA9-453C-BD34-77D8CE41F83E}">
      <dsp:nvSpPr>
        <dsp:cNvPr id="0" name=""/>
        <dsp:cNvSpPr/>
      </dsp:nvSpPr>
      <dsp:spPr>
        <a:xfrm>
          <a:off x="3964" y="0"/>
          <a:ext cx="230770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Receive Invitation Email</a:t>
          </a:r>
        </a:p>
      </dsp:txBody>
      <dsp:txXfrm>
        <a:off x="153851" y="0"/>
        <a:ext cx="2007935" cy="299774"/>
      </dsp:txXfrm>
    </dsp:sp>
    <dsp:sp modelId="{49F20E0B-616F-417D-9964-FA083EEFA1D1}">
      <dsp:nvSpPr>
        <dsp:cNvPr id="0" name=""/>
        <dsp:cNvSpPr/>
      </dsp:nvSpPr>
      <dsp:spPr>
        <a:xfrm>
          <a:off x="2080903" y="0"/>
          <a:ext cx="230770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Complete CSP registration &amp; Accept Terms and Conditions</a:t>
          </a:r>
        </a:p>
      </dsp:txBody>
      <dsp:txXfrm>
        <a:off x="2230790" y="0"/>
        <a:ext cx="2007935" cy="299774"/>
      </dsp:txXfrm>
    </dsp:sp>
    <dsp:sp modelId="{71E7C36F-81C5-4738-B0AA-F311933B4C30}">
      <dsp:nvSpPr>
        <dsp:cNvPr id="0" name=""/>
        <dsp:cNvSpPr/>
      </dsp:nvSpPr>
      <dsp:spPr>
        <a:xfrm>
          <a:off x="4157842" y="0"/>
          <a:ext cx="2307709" cy="29977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Complete profile</a:t>
          </a:r>
        </a:p>
      </dsp:txBody>
      <dsp:txXfrm>
        <a:off x="4307729" y="0"/>
        <a:ext cx="2007935" cy="299774"/>
      </dsp:txXfrm>
    </dsp:sp>
    <dsp:sp modelId="{22E10F29-53CA-4CF2-81B7-D96A94BAE692}">
      <dsp:nvSpPr>
        <dsp:cNvPr id="0" name=""/>
        <dsp:cNvSpPr/>
      </dsp:nvSpPr>
      <dsp:spPr>
        <a:xfrm>
          <a:off x="6234780" y="0"/>
          <a:ext cx="2307709" cy="29977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Ready to receive PO &amp; issue Invoice via CSP</a:t>
          </a:r>
        </a:p>
      </dsp:txBody>
      <dsp:txXfrm>
        <a:off x="6384667" y="0"/>
        <a:ext cx="2007935" cy="2997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C31A0-CBA9-453C-BD34-77D8CE41F83E}">
      <dsp:nvSpPr>
        <dsp:cNvPr id="0" name=""/>
        <dsp:cNvSpPr/>
      </dsp:nvSpPr>
      <dsp:spPr>
        <a:xfrm>
          <a:off x="3964" y="0"/>
          <a:ext cx="230770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Receive Invitation Email</a:t>
          </a:r>
        </a:p>
      </dsp:txBody>
      <dsp:txXfrm>
        <a:off x="153851" y="0"/>
        <a:ext cx="2007935" cy="299774"/>
      </dsp:txXfrm>
    </dsp:sp>
    <dsp:sp modelId="{49F20E0B-616F-417D-9964-FA083EEFA1D1}">
      <dsp:nvSpPr>
        <dsp:cNvPr id="0" name=""/>
        <dsp:cNvSpPr/>
      </dsp:nvSpPr>
      <dsp:spPr>
        <a:xfrm>
          <a:off x="2080903" y="0"/>
          <a:ext cx="230770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Complete CSP registration &amp; Accept Terms and Conditions</a:t>
          </a:r>
        </a:p>
      </dsp:txBody>
      <dsp:txXfrm>
        <a:off x="2230790" y="0"/>
        <a:ext cx="2007935" cy="299774"/>
      </dsp:txXfrm>
    </dsp:sp>
    <dsp:sp modelId="{71E7C36F-81C5-4738-B0AA-F311933B4C30}">
      <dsp:nvSpPr>
        <dsp:cNvPr id="0" name=""/>
        <dsp:cNvSpPr/>
      </dsp:nvSpPr>
      <dsp:spPr>
        <a:xfrm>
          <a:off x="4157842" y="0"/>
          <a:ext cx="230770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Complete profile</a:t>
          </a:r>
        </a:p>
      </dsp:txBody>
      <dsp:txXfrm>
        <a:off x="4307729" y="0"/>
        <a:ext cx="2007935" cy="299774"/>
      </dsp:txXfrm>
    </dsp:sp>
    <dsp:sp modelId="{22E10F29-53CA-4CF2-81B7-D96A94BAE692}">
      <dsp:nvSpPr>
        <dsp:cNvPr id="0" name=""/>
        <dsp:cNvSpPr/>
      </dsp:nvSpPr>
      <dsp:spPr>
        <a:xfrm>
          <a:off x="6234780" y="0"/>
          <a:ext cx="2307709" cy="29977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Ready to receive PO &amp; issue Invoice via CSP</a:t>
          </a:r>
        </a:p>
      </dsp:txBody>
      <dsp:txXfrm>
        <a:off x="6384667" y="0"/>
        <a:ext cx="2007935" cy="2997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C31A0-CBA9-453C-BD34-77D8CE41F83E}">
      <dsp:nvSpPr>
        <dsp:cNvPr id="0" name=""/>
        <dsp:cNvSpPr/>
      </dsp:nvSpPr>
      <dsp:spPr>
        <a:xfrm>
          <a:off x="3964" y="0"/>
          <a:ext cx="230770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Receive Invitation Email</a:t>
          </a:r>
        </a:p>
      </dsp:txBody>
      <dsp:txXfrm>
        <a:off x="153851" y="0"/>
        <a:ext cx="2007935" cy="299774"/>
      </dsp:txXfrm>
    </dsp:sp>
    <dsp:sp modelId="{49F20E0B-616F-417D-9964-FA083EEFA1D1}">
      <dsp:nvSpPr>
        <dsp:cNvPr id="0" name=""/>
        <dsp:cNvSpPr/>
      </dsp:nvSpPr>
      <dsp:spPr>
        <a:xfrm>
          <a:off x="2080903" y="0"/>
          <a:ext cx="230770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Complete CSP registration &amp; Accept Terms and Conditions</a:t>
          </a:r>
        </a:p>
      </dsp:txBody>
      <dsp:txXfrm>
        <a:off x="2230790" y="0"/>
        <a:ext cx="2007935" cy="299774"/>
      </dsp:txXfrm>
    </dsp:sp>
    <dsp:sp modelId="{71E7C36F-81C5-4738-B0AA-F311933B4C30}">
      <dsp:nvSpPr>
        <dsp:cNvPr id="0" name=""/>
        <dsp:cNvSpPr/>
      </dsp:nvSpPr>
      <dsp:spPr>
        <a:xfrm>
          <a:off x="4157842" y="0"/>
          <a:ext cx="230770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Complete profile</a:t>
          </a:r>
        </a:p>
      </dsp:txBody>
      <dsp:txXfrm>
        <a:off x="4307729" y="0"/>
        <a:ext cx="2007935" cy="299774"/>
      </dsp:txXfrm>
    </dsp:sp>
    <dsp:sp modelId="{22E10F29-53CA-4CF2-81B7-D96A94BAE692}">
      <dsp:nvSpPr>
        <dsp:cNvPr id="0" name=""/>
        <dsp:cNvSpPr/>
      </dsp:nvSpPr>
      <dsp:spPr>
        <a:xfrm>
          <a:off x="6234780" y="0"/>
          <a:ext cx="2307709" cy="29977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Ready to receive PO &amp; issue Invoice via CSP</a:t>
          </a:r>
        </a:p>
      </dsp:txBody>
      <dsp:txXfrm>
        <a:off x="6384667" y="0"/>
        <a:ext cx="2007935" cy="2997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C31A0-CBA9-453C-BD34-77D8CE41F83E}">
      <dsp:nvSpPr>
        <dsp:cNvPr id="0" name=""/>
        <dsp:cNvSpPr/>
      </dsp:nvSpPr>
      <dsp:spPr>
        <a:xfrm>
          <a:off x="3964" y="0"/>
          <a:ext cx="230770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Receive Invitation Email</a:t>
          </a:r>
        </a:p>
      </dsp:txBody>
      <dsp:txXfrm>
        <a:off x="153851" y="0"/>
        <a:ext cx="2007935" cy="299774"/>
      </dsp:txXfrm>
    </dsp:sp>
    <dsp:sp modelId="{49F20E0B-616F-417D-9964-FA083EEFA1D1}">
      <dsp:nvSpPr>
        <dsp:cNvPr id="0" name=""/>
        <dsp:cNvSpPr/>
      </dsp:nvSpPr>
      <dsp:spPr>
        <a:xfrm>
          <a:off x="2080903" y="0"/>
          <a:ext cx="230770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Complete CSP registration &amp; Accept Terms and Conditions</a:t>
          </a:r>
        </a:p>
      </dsp:txBody>
      <dsp:txXfrm>
        <a:off x="2230790" y="0"/>
        <a:ext cx="2007935" cy="299774"/>
      </dsp:txXfrm>
    </dsp:sp>
    <dsp:sp modelId="{71E7C36F-81C5-4738-B0AA-F311933B4C30}">
      <dsp:nvSpPr>
        <dsp:cNvPr id="0" name=""/>
        <dsp:cNvSpPr/>
      </dsp:nvSpPr>
      <dsp:spPr>
        <a:xfrm>
          <a:off x="4157842" y="0"/>
          <a:ext cx="230770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Complete profile</a:t>
          </a:r>
        </a:p>
      </dsp:txBody>
      <dsp:txXfrm>
        <a:off x="4307729" y="0"/>
        <a:ext cx="2007935" cy="299774"/>
      </dsp:txXfrm>
    </dsp:sp>
    <dsp:sp modelId="{22E10F29-53CA-4CF2-81B7-D96A94BAE692}">
      <dsp:nvSpPr>
        <dsp:cNvPr id="0" name=""/>
        <dsp:cNvSpPr/>
      </dsp:nvSpPr>
      <dsp:spPr>
        <a:xfrm>
          <a:off x="6234780" y="0"/>
          <a:ext cx="2307709" cy="29977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Ready to receive PO &amp; issue Invoice via CSP</a:t>
          </a:r>
        </a:p>
      </dsp:txBody>
      <dsp:txXfrm>
        <a:off x="6384667" y="0"/>
        <a:ext cx="2007935" cy="2997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C31A0-CBA9-453C-BD34-77D8CE41F83E}">
      <dsp:nvSpPr>
        <dsp:cNvPr id="0" name=""/>
        <dsp:cNvSpPr/>
      </dsp:nvSpPr>
      <dsp:spPr>
        <a:xfrm>
          <a:off x="3964" y="0"/>
          <a:ext cx="230770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Receive Invitation Email</a:t>
          </a:r>
        </a:p>
      </dsp:txBody>
      <dsp:txXfrm>
        <a:off x="153851" y="0"/>
        <a:ext cx="2007935" cy="299774"/>
      </dsp:txXfrm>
    </dsp:sp>
    <dsp:sp modelId="{49F20E0B-616F-417D-9964-FA083EEFA1D1}">
      <dsp:nvSpPr>
        <dsp:cNvPr id="0" name=""/>
        <dsp:cNvSpPr/>
      </dsp:nvSpPr>
      <dsp:spPr>
        <a:xfrm>
          <a:off x="2080903" y="0"/>
          <a:ext cx="230770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Complete CSP registration &amp; Accept Terms and Conditions</a:t>
          </a:r>
        </a:p>
      </dsp:txBody>
      <dsp:txXfrm>
        <a:off x="2230790" y="0"/>
        <a:ext cx="2007935" cy="299774"/>
      </dsp:txXfrm>
    </dsp:sp>
    <dsp:sp modelId="{71E7C36F-81C5-4738-B0AA-F311933B4C30}">
      <dsp:nvSpPr>
        <dsp:cNvPr id="0" name=""/>
        <dsp:cNvSpPr/>
      </dsp:nvSpPr>
      <dsp:spPr>
        <a:xfrm>
          <a:off x="4157842" y="0"/>
          <a:ext cx="230770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Complete profile</a:t>
          </a:r>
        </a:p>
      </dsp:txBody>
      <dsp:txXfrm>
        <a:off x="4307729" y="0"/>
        <a:ext cx="2007935" cy="299774"/>
      </dsp:txXfrm>
    </dsp:sp>
    <dsp:sp modelId="{22E10F29-53CA-4CF2-81B7-D96A94BAE692}">
      <dsp:nvSpPr>
        <dsp:cNvPr id="0" name=""/>
        <dsp:cNvSpPr/>
      </dsp:nvSpPr>
      <dsp:spPr>
        <a:xfrm>
          <a:off x="6234780" y="0"/>
          <a:ext cx="2307709" cy="29977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Ready to receive PO &amp; issue Invoice via CSP</a:t>
          </a:r>
        </a:p>
      </dsp:txBody>
      <dsp:txXfrm>
        <a:off x="6384667" y="0"/>
        <a:ext cx="2007935" cy="2997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C31A0-CBA9-453C-BD34-77D8CE41F83E}">
      <dsp:nvSpPr>
        <dsp:cNvPr id="0" name=""/>
        <dsp:cNvSpPr/>
      </dsp:nvSpPr>
      <dsp:spPr>
        <a:xfrm>
          <a:off x="3964" y="0"/>
          <a:ext cx="230770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Receive Invitation Email</a:t>
          </a:r>
        </a:p>
      </dsp:txBody>
      <dsp:txXfrm>
        <a:off x="153851" y="0"/>
        <a:ext cx="2007935" cy="299774"/>
      </dsp:txXfrm>
    </dsp:sp>
    <dsp:sp modelId="{49F20E0B-616F-417D-9964-FA083EEFA1D1}">
      <dsp:nvSpPr>
        <dsp:cNvPr id="0" name=""/>
        <dsp:cNvSpPr/>
      </dsp:nvSpPr>
      <dsp:spPr>
        <a:xfrm>
          <a:off x="2080903" y="0"/>
          <a:ext cx="230770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Complete CSP registration &amp; Accept Terms and Conditions</a:t>
          </a:r>
        </a:p>
      </dsp:txBody>
      <dsp:txXfrm>
        <a:off x="2230790" y="0"/>
        <a:ext cx="2007935" cy="299774"/>
      </dsp:txXfrm>
    </dsp:sp>
    <dsp:sp modelId="{71E7C36F-81C5-4738-B0AA-F311933B4C30}">
      <dsp:nvSpPr>
        <dsp:cNvPr id="0" name=""/>
        <dsp:cNvSpPr/>
      </dsp:nvSpPr>
      <dsp:spPr>
        <a:xfrm>
          <a:off x="4157842" y="0"/>
          <a:ext cx="230770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Complete profile</a:t>
          </a:r>
        </a:p>
      </dsp:txBody>
      <dsp:txXfrm>
        <a:off x="4307729" y="0"/>
        <a:ext cx="2007935" cy="299774"/>
      </dsp:txXfrm>
    </dsp:sp>
    <dsp:sp modelId="{22E10F29-53CA-4CF2-81B7-D96A94BAE692}">
      <dsp:nvSpPr>
        <dsp:cNvPr id="0" name=""/>
        <dsp:cNvSpPr/>
      </dsp:nvSpPr>
      <dsp:spPr>
        <a:xfrm>
          <a:off x="6234780" y="0"/>
          <a:ext cx="230770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Ready to receive PO &amp; issue Invoice via CSP</a:t>
          </a:r>
        </a:p>
      </dsp:txBody>
      <dsp:txXfrm>
        <a:off x="6384667" y="0"/>
        <a:ext cx="2007935" cy="2997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C31A0-CBA9-453C-BD34-77D8CE41F83E}">
      <dsp:nvSpPr>
        <dsp:cNvPr id="0" name=""/>
        <dsp:cNvSpPr/>
      </dsp:nvSpPr>
      <dsp:spPr>
        <a:xfrm>
          <a:off x="1494" y="0"/>
          <a:ext cx="1820899" cy="299774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Receive invitation email</a:t>
          </a:r>
        </a:p>
      </dsp:txBody>
      <dsp:txXfrm>
        <a:off x="151381" y="0"/>
        <a:ext cx="1521125" cy="299774"/>
      </dsp:txXfrm>
    </dsp:sp>
    <dsp:sp modelId="{49F20E0B-616F-417D-9964-FA083EEFA1D1}">
      <dsp:nvSpPr>
        <dsp:cNvPr id="0" name=""/>
        <dsp:cNvSpPr/>
      </dsp:nvSpPr>
      <dsp:spPr>
        <a:xfrm>
          <a:off x="1640303" y="0"/>
          <a:ext cx="1820899" cy="29977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Connect to Sanofi</a:t>
          </a:r>
        </a:p>
      </dsp:txBody>
      <dsp:txXfrm>
        <a:off x="1790190" y="0"/>
        <a:ext cx="1521125" cy="299774"/>
      </dsp:txXfrm>
    </dsp:sp>
    <dsp:sp modelId="{C7DF3B16-5CBC-4CA1-B436-B0792AF92BEC}">
      <dsp:nvSpPr>
        <dsp:cNvPr id="0" name=""/>
        <dsp:cNvSpPr/>
      </dsp:nvSpPr>
      <dsp:spPr>
        <a:xfrm>
          <a:off x="3279113" y="0"/>
          <a:ext cx="1820899" cy="299774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Ready to receive PO &amp; issue Invoice via CSP</a:t>
          </a:r>
        </a:p>
      </dsp:txBody>
      <dsp:txXfrm>
        <a:off x="3429000" y="0"/>
        <a:ext cx="1521125" cy="299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A6450-9315-4D32-9EF2-2AE82DFD7AF3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F963A-1723-4BC2-8557-44BD11894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36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BD405-4087-0F98-4D99-1DCF7516F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57505F-D6FF-7A41-8B68-4AD601ADE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76F20F-43A3-D3CF-A44A-BEDB814860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064A3-A0B0-5392-AA68-55C48D91A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349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E4A40-BED4-7B3E-176A-3FE0E5EB4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981DC4-7B8F-C4C9-B94A-7EFCE28B83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46CC42-38A7-6AB7-7839-C9A74B9F13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9E665-70FF-3E85-5802-0C6A222F36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624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71497-4D5D-1479-66F3-87C08DE74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CA3E33-10DA-1800-5981-0D1C455010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7F9CAD-ADC1-6270-9B7F-CCE166322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9FD43-8EF1-EF19-DD6F-7FFA88F5C2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37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BEFB7-6B6C-6D76-DC25-22A0451D9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D5C5C5-333B-74A5-E9EB-D668234EFD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52973F-F085-96A8-DF2D-0839CE2507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070D-DDB9-9A2D-E0ED-31840493A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873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A426A-C1DC-292B-4BDA-0FBAC9FA5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6D82AE-BC02-F29D-3C4B-A3E4EF322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257266-2017-5D67-FBDB-24E584045B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E9518-BECD-FFF6-1536-36DA8D7F1C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272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A8D59-A597-FA5C-EA5D-698A6817C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169798-3663-87DA-4603-8AA4BBB9AE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2C5424-C546-CC74-5CAB-8742FF599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3C6C8-6E46-BB2C-4A85-39CF3FBD37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231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26E46-E357-DA42-B950-807C49614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8EF130-F229-C0D3-E3F6-13C1E889DD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A02B4E-EE84-59D0-4895-A01E2C367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2AA0E-CBD3-3AE2-C648-C3C48258C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270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799F1-691A-53AD-E617-08494858D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F34780-2D3A-0388-219F-390A77EAF6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D2D86D-FF21-EB69-29AD-31F749DA39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1E3F5-BE5F-DAB3-BD0A-0EEFED0C35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746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330E8-7B75-2FB9-14FB-388C8C240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A77357-DD13-EB4B-C203-886AC0EE76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622C07-34A1-1A3F-F6A9-47E3D5CABF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B15BB-8A0C-F9DD-C3CE-4767FBBAFE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7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C9033-199C-174F-5126-A38C9167E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3A89B3-97B5-3C48-90BA-28678178F6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78BBED-D803-1A72-E5C5-D4BB83597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C97B8-3FD5-0C7E-406C-48FD7F0C8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125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AC8E7-6550-F742-38E5-718E4A3D2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A64E11-E5C9-BDE1-7F6E-85AEFD587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0C6CBD-6CB3-8E68-4F94-30B0E5D6EE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788F3-E093-79FB-1A10-8D018B96BD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60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C5C67-3664-4702-0879-F11E76060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08EEF0-0BE9-481F-B6C0-074C5FF4AA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A2F979-9249-5A17-2C4E-AB52BD3DF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836D1-F8E6-2CFE-CF0D-8F7EBB3424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422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C3859-6084-961E-A155-8A0C8B873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06983A-D4FC-15AB-115B-B798850858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5488CD-B21E-9526-63D4-5244043508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C1427-C3DD-4D8C-787B-F0AD858F5B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268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AC216-54D0-673B-CE33-569048B03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C03538-7275-E139-876B-154D487789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91D97B-C8F9-B2FA-E188-C94DF51E45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EE989-A354-E7A1-92F9-71590C7008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306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0C4C1-45BC-5ACA-4F2A-2C2E6AE0A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66CFC1-3ED8-95C5-CF7A-F0C29B6ADB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1A204E-7677-E7E8-D116-98DFAE1693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5AB5F-78C2-8DD2-82ED-186EAB2543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974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9037D-4EE1-3FBB-C5B6-0A6101185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C07CAD-611C-23FF-6B7F-E7D7A8BEA8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A8DF33-A1B9-C088-E5B6-2503FC3A3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5EC6A-17FF-31FE-2B28-6A0EF6FD83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5495D-A85A-4040-BCE3-1E0E465F43D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04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4" Type="http://schemas.openxmlformats.org/officeDocument/2006/relationships/image" Target="../media/image18.sv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4" Type="http://schemas.openxmlformats.org/officeDocument/2006/relationships/image" Target="../media/image18.svg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6.xml"/><Relationship Id="rId4" Type="http://schemas.openxmlformats.org/officeDocument/2006/relationships/image" Target="../media/image18.svg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6483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2280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Viole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61D870-9F9E-E04F-A62F-C9DEF6EDC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5846"/>
            <a:ext cx="9692420" cy="668216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F43DAE-11F0-3549-BFF1-A35B20749D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928318"/>
            <a:ext cx="9692420" cy="781056"/>
          </a:xfrm>
        </p:spPr>
        <p:txBody>
          <a:bodyPr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D7231-8B58-BB40-B9F7-3B11D5EBF867}"/>
              </a:ext>
            </a:extLst>
          </p:cNvPr>
          <p:cNvSpPr/>
          <p:nvPr userDrawn="1"/>
        </p:nvSpPr>
        <p:spPr>
          <a:xfrm>
            <a:off x="11995151" y="0"/>
            <a:ext cx="1968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B4CEEF-1B82-464D-9143-D1F71E7949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270438-D8A4-423C-A20A-9A659D258C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660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able of Contents with Visu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AD566-8583-4475-A096-A1776044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385507"/>
            <a:ext cx="4731723" cy="960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97091393-5B32-4687-B23A-7838A2A25A2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2031" y="27527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4EFDD7E2-57EF-47B5-AF8A-BF6D20E10C47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190362" y="2750604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8A45169-55E0-4EE5-8CBA-8768DBF2F54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191546" y="310401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075F6C6B-6992-47B7-BC49-F4AC1EE38A8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42031" y="3545380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599CCF3B-6B06-4CAD-8825-545E17FF2ACF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190362" y="3543219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41B2844B-42C8-4FB2-BA00-4038766A4A1D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191546" y="389662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4A758C59-C8FF-42D2-9532-27C881E5032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42031" y="4339769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930D6C4D-8511-437A-B3D5-0F9CBC93B993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190362" y="4337608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218CAD9D-594C-4262-9BE4-D19C1B8241C1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191546" y="469101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98D97654-EEEA-4D58-A2DB-CCD6CCA548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42031" y="5131437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6" name="Espace réservé du texte 17">
            <a:extLst>
              <a:ext uri="{FF2B5EF4-FFF2-40B4-BE49-F238E27FC236}">
                <a16:creationId xmlns:a16="http://schemas.microsoft.com/office/drawing/2014/main" id="{09F33D73-E99B-4746-8C7A-EBD6161BCDB4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1190362" y="512927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89230667-50D9-47D9-A8C7-FAE52F19D569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191546" y="548268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281186E-573E-EE05-B138-F2147E78ABDC}"/>
              </a:ext>
            </a:extLst>
          </p:cNvPr>
          <p:cNvSpPr>
            <a:spLocks noGrp="1"/>
          </p:cNvSpPr>
          <p:nvPr>
            <p:ph type="ftr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D221522-8752-D144-CBDC-F4E82C157112}"/>
              </a:ext>
            </a:extLst>
          </p:cNvPr>
          <p:cNvSpPr>
            <a:spLocks noGrp="1"/>
          </p:cNvSpPr>
          <p:nvPr>
            <p:ph type="dt" sz="half" idx="94"/>
          </p:nvPr>
        </p:nvSpPr>
        <p:spPr/>
        <p:txBody>
          <a:bodyPr/>
          <a:lstStyle/>
          <a:p>
            <a:fld id="{4645A3FD-5C5A-4F91-AE43-309EDE1FEC3B}" type="datetime1">
              <a:rPr lang="en-US" smtClean="0"/>
              <a:t>9/12/2025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4C0408-DEDF-6B0B-2B8E-193A356A5A0A}"/>
              </a:ext>
            </a:extLst>
          </p:cNvPr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04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48CC6-20AF-44F7-B957-4A304BA587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573105" y="6367454"/>
            <a:ext cx="5619586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LLP, a UK limited liability partnership and a member firm of the KPMG global </a:t>
            </a:r>
            <a:r>
              <a:rPr lang="en-US" sz="738" kern="1200" noProof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organisation</a:t>
            </a: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independent member firms affiliated with KPMG International Limited, a private English company limited by guarantee.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B1B73-0F5A-4B77-83D1-A16C7035E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515643" y="6413623"/>
            <a:ext cx="1637529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38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D0DBDCEE-A283-4750-BBE4-7DA0B6F510F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231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231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F7998E-6CE7-4E52-A139-933AD2B32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D91D2281-E8ED-4D25-972C-2978DD7A8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787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82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47596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6579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2506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667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66486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0310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ver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C677BCD-ED1F-4B13-88E6-B887B50505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351363 w 4781135"/>
              <a:gd name="connsiteY0" fmla="*/ 4913481 h 5143500"/>
              <a:gd name="connsiteX1" fmla="*/ 331613 w 4781135"/>
              <a:gd name="connsiteY1" fmla="*/ 4933530 h 5143500"/>
              <a:gd name="connsiteX2" fmla="*/ 352237 w 4781135"/>
              <a:gd name="connsiteY2" fmla="*/ 4953582 h 5143500"/>
              <a:gd name="connsiteX3" fmla="*/ 371987 w 4781135"/>
              <a:gd name="connsiteY3" fmla="*/ 4933533 h 5143500"/>
              <a:gd name="connsiteX4" fmla="*/ 351363 w 4781135"/>
              <a:gd name="connsiteY4" fmla="*/ 4913481 h 5143500"/>
              <a:gd name="connsiteX5" fmla="*/ 891920 w 4781135"/>
              <a:gd name="connsiteY5" fmla="*/ 4837319 h 5143500"/>
              <a:gd name="connsiteX6" fmla="*/ 927648 w 4781135"/>
              <a:gd name="connsiteY6" fmla="*/ 4877990 h 5143500"/>
              <a:gd name="connsiteX7" fmla="*/ 893949 w 4781135"/>
              <a:gd name="connsiteY7" fmla="*/ 4918669 h 5143500"/>
              <a:gd name="connsiteX8" fmla="*/ 858212 w 4781135"/>
              <a:gd name="connsiteY8" fmla="*/ 4877990 h 5143500"/>
              <a:gd name="connsiteX9" fmla="*/ 891920 w 4781135"/>
              <a:gd name="connsiteY9" fmla="*/ 4837319 h 5143500"/>
              <a:gd name="connsiteX10" fmla="*/ 559545 w 4781135"/>
              <a:gd name="connsiteY10" fmla="*/ 4837319 h 5143500"/>
              <a:gd name="connsiteX11" fmla="*/ 579303 w 4781135"/>
              <a:gd name="connsiteY11" fmla="*/ 4839934 h 5143500"/>
              <a:gd name="connsiteX12" fmla="*/ 586562 w 4781135"/>
              <a:gd name="connsiteY12" fmla="*/ 4847771 h 5143500"/>
              <a:gd name="connsiteX13" fmla="*/ 586562 w 4781135"/>
              <a:gd name="connsiteY13" fmla="*/ 4908209 h 5143500"/>
              <a:gd name="connsiteX14" fmla="*/ 579303 w 4781135"/>
              <a:gd name="connsiteY14" fmla="*/ 4916053 h 5143500"/>
              <a:gd name="connsiteX15" fmla="*/ 559545 w 4781135"/>
              <a:gd name="connsiteY15" fmla="*/ 4918669 h 5143500"/>
              <a:gd name="connsiteX16" fmla="*/ 523519 w 4781135"/>
              <a:gd name="connsiteY16" fmla="*/ 4877990 h 5143500"/>
              <a:gd name="connsiteX17" fmla="*/ 559545 w 4781135"/>
              <a:gd name="connsiteY17" fmla="*/ 4837319 h 5143500"/>
              <a:gd name="connsiteX18" fmla="*/ 1101680 w 4781135"/>
              <a:gd name="connsiteY18" fmla="*/ 4805359 h 5143500"/>
              <a:gd name="connsiteX19" fmla="*/ 1095864 w 4781135"/>
              <a:gd name="connsiteY19" fmla="*/ 4811167 h 5143500"/>
              <a:gd name="connsiteX20" fmla="*/ 1095864 w 4781135"/>
              <a:gd name="connsiteY20" fmla="*/ 4944812 h 5143500"/>
              <a:gd name="connsiteX21" fmla="*/ 1101680 w 4781135"/>
              <a:gd name="connsiteY21" fmla="*/ 4950628 h 5143500"/>
              <a:gd name="connsiteX22" fmla="*/ 1127823 w 4781135"/>
              <a:gd name="connsiteY22" fmla="*/ 4950628 h 5143500"/>
              <a:gd name="connsiteX23" fmla="*/ 1133640 w 4781135"/>
              <a:gd name="connsiteY23" fmla="*/ 4944812 h 5143500"/>
              <a:gd name="connsiteX24" fmla="*/ 1133640 w 4781135"/>
              <a:gd name="connsiteY24" fmla="*/ 4811167 h 5143500"/>
              <a:gd name="connsiteX25" fmla="*/ 1127823 w 4781135"/>
              <a:gd name="connsiteY25" fmla="*/ 4805359 h 5143500"/>
              <a:gd name="connsiteX26" fmla="*/ 891920 w 4781135"/>
              <a:gd name="connsiteY26" fmla="*/ 4802455 h 5143500"/>
              <a:gd name="connsiteX27" fmla="*/ 819859 w 4781135"/>
              <a:gd name="connsiteY27" fmla="*/ 4877990 h 5143500"/>
              <a:gd name="connsiteX28" fmla="*/ 893949 w 4781135"/>
              <a:gd name="connsiteY28" fmla="*/ 4953533 h 5143500"/>
              <a:gd name="connsiteX29" fmla="*/ 966000 w 4781135"/>
              <a:gd name="connsiteY29" fmla="*/ 4877990 h 5143500"/>
              <a:gd name="connsiteX30" fmla="*/ 891920 w 4781135"/>
              <a:gd name="connsiteY30" fmla="*/ 4802455 h 5143500"/>
              <a:gd name="connsiteX31" fmla="*/ 725443 w 4781135"/>
              <a:gd name="connsiteY31" fmla="*/ 4802455 h 5143500"/>
              <a:gd name="connsiteX32" fmla="*/ 667045 w 4781135"/>
              <a:gd name="connsiteY32" fmla="*/ 4812907 h 5143500"/>
              <a:gd name="connsiteX33" fmla="*/ 659777 w 4781135"/>
              <a:gd name="connsiteY33" fmla="*/ 4824531 h 5143500"/>
              <a:gd name="connsiteX34" fmla="*/ 659777 w 4781135"/>
              <a:gd name="connsiteY34" fmla="*/ 4944812 h 5143500"/>
              <a:gd name="connsiteX35" fmla="*/ 665593 w 4781135"/>
              <a:gd name="connsiteY35" fmla="*/ 4950628 h 5143500"/>
              <a:gd name="connsiteX36" fmla="*/ 691736 w 4781135"/>
              <a:gd name="connsiteY36" fmla="*/ 4950628 h 5143500"/>
              <a:gd name="connsiteX37" fmla="*/ 697552 w 4781135"/>
              <a:gd name="connsiteY37" fmla="*/ 4944812 h 5143500"/>
              <a:gd name="connsiteX38" fmla="*/ 697552 w 4781135"/>
              <a:gd name="connsiteY38" fmla="*/ 4847194 h 5143500"/>
              <a:gd name="connsiteX39" fmla="*/ 704522 w 4781135"/>
              <a:gd name="connsiteY39" fmla="*/ 4839636 h 5143500"/>
              <a:gd name="connsiteX40" fmla="*/ 726020 w 4781135"/>
              <a:gd name="connsiteY40" fmla="*/ 4837319 h 5143500"/>
              <a:gd name="connsiteX41" fmla="*/ 754202 w 4781135"/>
              <a:gd name="connsiteY41" fmla="*/ 4862009 h 5143500"/>
              <a:gd name="connsiteX42" fmla="*/ 754202 w 4781135"/>
              <a:gd name="connsiteY42" fmla="*/ 4944812 h 5143500"/>
              <a:gd name="connsiteX43" fmla="*/ 760018 w 4781135"/>
              <a:gd name="connsiteY43" fmla="*/ 4950628 h 5143500"/>
              <a:gd name="connsiteX44" fmla="*/ 786160 w 4781135"/>
              <a:gd name="connsiteY44" fmla="*/ 4950628 h 5143500"/>
              <a:gd name="connsiteX45" fmla="*/ 791976 w 4781135"/>
              <a:gd name="connsiteY45" fmla="*/ 4944812 h 5143500"/>
              <a:gd name="connsiteX46" fmla="*/ 791976 w 4781135"/>
              <a:gd name="connsiteY46" fmla="*/ 4857068 h 5143500"/>
              <a:gd name="connsiteX47" fmla="*/ 725443 w 4781135"/>
              <a:gd name="connsiteY47" fmla="*/ 4802455 h 5143500"/>
              <a:gd name="connsiteX48" fmla="*/ 559834 w 4781135"/>
              <a:gd name="connsiteY48" fmla="*/ 4802455 h 5143500"/>
              <a:gd name="connsiteX49" fmla="*/ 485166 w 4781135"/>
              <a:gd name="connsiteY49" fmla="*/ 4877990 h 5143500"/>
              <a:gd name="connsiteX50" fmla="*/ 559256 w 4781135"/>
              <a:gd name="connsiteY50" fmla="*/ 4953533 h 5143500"/>
              <a:gd name="connsiteX51" fmla="*/ 617068 w 4781135"/>
              <a:gd name="connsiteY51" fmla="*/ 4941908 h 5143500"/>
              <a:gd name="connsiteX52" fmla="*/ 624336 w 4781135"/>
              <a:gd name="connsiteY52" fmla="*/ 4930284 h 5143500"/>
              <a:gd name="connsiteX53" fmla="*/ 624336 w 4781135"/>
              <a:gd name="connsiteY53" fmla="*/ 4824821 h 5143500"/>
              <a:gd name="connsiteX54" fmla="*/ 617068 w 4781135"/>
              <a:gd name="connsiteY54" fmla="*/ 4813204 h 5143500"/>
              <a:gd name="connsiteX55" fmla="*/ 559834 w 4781135"/>
              <a:gd name="connsiteY55" fmla="*/ 4802455 h 5143500"/>
              <a:gd name="connsiteX56" fmla="*/ 398011 w 4781135"/>
              <a:gd name="connsiteY56" fmla="*/ 4801292 h 5143500"/>
              <a:gd name="connsiteX57" fmla="*/ 334092 w 4781135"/>
              <a:gd name="connsiteY57" fmla="*/ 4853587 h 5143500"/>
              <a:gd name="connsiteX58" fmla="*/ 427643 w 4781135"/>
              <a:gd name="connsiteY58" fmla="*/ 4934063 h 5143500"/>
              <a:gd name="connsiteX59" fmla="*/ 425903 w 4781135"/>
              <a:gd name="connsiteY59" fmla="*/ 4944812 h 5143500"/>
              <a:gd name="connsiteX60" fmla="*/ 425613 w 4781135"/>
              <a:gd name="connsiteY60" fmla="*/ 4946561 h 5143500"/>
              <a:gd name="connsiteX61" fmla="*/ 429969 w 4781135"/>
              <a:gd name="connsiteY61" fmla="*/ 4950628 h 5143500"/>
              <a:gd name="connsiteX62" fmla="*/ 456121 w 4781135"/>
              <a:gd name="connsiteY62" fmla="*/ 4950628 h 5143500"/>
              <a:gd name="connsiteX63" fmla="*/ 463668 w 4781135"/>
              <a:gd name="connsiteY63" fmla="*/ 4944812 h 5143500"/>
              <a:gd name="connsiteX64" fmla="*/ 465994 w 4781135"/>
              <a:gd name="connsiteY64" fmla="*/ 4928255 h 5143500"/>
              <a:gd name="connsiteX65" fmla="*/ 372445 w 4781135"/>
              <a:gd name="connsiteY65" fmla="*/ 4850972 h 5143500"/>
              <a:gd name="connsiteX66" fmla="*/ 396847 w 4781135"/>
              <a:gd name="connsiteY66" fmla="*/ 4836444 h 5143500"/>
              <a:gd name="connsiteX67" fmla="*/ 440718 w 4781135"/>
              <a:gd name="connsiteY67" fmla="*/ 4849520 h 5143500"/>
              <a:gd name="connsiteX68" fmla="*/ 445074 w 4781135"/>
              <a:gd name="connsiteY68" fmla="*/ 4850684 h 5143500"/>
              <a:gd name="connsiteX69" fmla="*/ 451467 w 4781135"/>
              <a:gd name="connsiteY69" fmla="*/ 4846616 h 5143500"/>
              <a:gd name="connsiteX70" fmla="*/ 460476 w 4781135"/>
              <a:gd name="connsiteY70" fmla="*/ 4827435 h 5143500"/>
              <a:gd name="connsiteX71" fmla="*/ 461639 w 4781135"/>
              <a:gd name="connsiteY71" fmla="*/ 4822502 h 5143500"/>
              <a:gd name="connsiteX72" fmla="*/ 458150 w 4781135"/>
              <a:gd name="connsiteY72" fmla="*/ 4816686 h 5143500"/>
              <a:gd name="connsiteX73" fmla="*/ 398011 w 4781135"/>
              <a:gd name="connsiteY73" fmla="*/ 4801292 h 5143500"/>
              <a:gd name="connsiteX74" fmla="*/ 1053743 w 4781135"/>
              <a:gd name="connsiteY74" fmla="*/ 4747249 h 5143500"/>
              <a:gd name="connsiteX75" fmla="*/ 994181 w 4781135"/>
              <a:gd name="connsiteY75" fmla="*/ 4808264 h 5143500"/>
              <a:gd name="connsiteX76" fmla="*/ 994181 w 4781135"/>
              <a:gd name="connsiteY76" fmla="*/ 4944812 h 5143500"/>
              <a:gd name="connsiteX77" fmla="*/ 999997 w 4781135"/>
              <a:gd name="connsiteY77" fmla="*/ 4950628 h 5143500"/>
              <a:gd name="connsiteX78" fmla="*/ 1025851 w 4781135"/>
              <a:gd name="connsiteY78" fmla="*/ 4950628 h 5143500"/>
              <a:gd name="connsiteX79" fmla="*/ 1031659 w 4781135"/>
              <a:gd name="connsiteY79" fmla="*/ 4944812 h 5143500"/>
              <a:gd name="connsiteX80" fmla="*/ 1031659 w 4781135"/>
              <a:gd name="connsiteY80" fmla="*/ 4837319 h 5143500"/>
              <a:gd name="connsiteX81" fmla="*/ 1068558 w 4781135"/>
              <a:gd name="connsiteY81" fmla="*/ 4837319 h 5143500"/>
              <a:gd name="connsiteX82" fmla="*/ 1074366 w 4781135"/>
              <a:gd name="connsiteY82" fmla="*/ 4831502 h 5143500"/>
              <a:gd name="connsiteX83" fmla="*/ 1074366 w 4781135"/>
              <a:gd name="connsiteY83" fmla="*/ 4811456 h 5143500"/>
              <a:gd name="connsiteX84" fmla="*/ 1068558 w 4781135"/>
              <a:gd name="connsiteY84" fmla="*/ 4805359 h 5143500"/>
              <a:gd name="connsiteX85" fmla="*/ 1031659 w 4781135"/>
              <a:gd name="connsiteY85" fmla="*/ 4805359 h 5143500"/>
              <a:gd name="connsiteX86" fmla="*/ 1031659 w 4781135"/>
              <a:gd name="connsiteY86" fmla="*/ 4802158 h 5143500"/>
              <a:gd name="connsiteX87" fmla="*/ 1054617 w 4781135"/>
              <a:gd name="connsiteY87" fmla="*/ 4778045 h 5143500"/>
              <a:gd name="connsiteX88" fmla="*/ 1068848 w 4781135"/>
              <a:gd name="connsiteY88" fmla="*/ 4779497 h 5143500"/>
              <a:gd name="connsiteX89" fmla="*/ 1074366 w 4781135"/>
              <a:gd name="connsiteY89" fmla="*/ 4773977 h 5143500"/>
              <a:gd name="connsiteX90" fmla="*/ 1077278 w 4781135"/>
              <a:gd name="connsiteY90" fmla="*/ 4758872 h 5143500"/>
              <a:gd name="connsiteX91" fmla="*/ 1077856 w 4781135"/>
              <a:gd name="connsiteY91" fmla="*/ 4755094 h 5143500"/>
              <a:gd name="connsiteX92" fmla="*/ 1072048 w 4781135"/>
              <a:gd name="connsiteY92" fmla="*/ 4749285 h 5143500"/>
              <a:gd name="connsiteX93" fmla="*/ 1053743 w 4781135"/>
              <a:gd name="connsiteY93" fmla="*/ 4747249 h 5143500"/>
              <a:gd name="connsiteX94" fmla="*/ 1115151 w 4781135"/>
              <a:gd name="connsiteY94" fmla="*/ 4747131 h 5143500"/>
              <a:gd name="connsiteX95" fmla="*/ 1095104 w 4781135"/>
              <a:gd name="connsiteY95" fmla="*/ 4767478 h 5143500"/>
              <a:gd name="connsiteX96" fmla="*/ 1116017 w 4781135"/>
              <a:gd name="connsiteY96" fmla="*/ 4787818 h 5143500"/>
              <a:gd name="connsiteX97" fmla="*/ 1136065 w 4781135"/>
              <a:gd name="connsiteY97" fmla="*/ 4767481 h 5143500"/>
              <a:gd name="connsiteX98" fmla="*/ 1115151 w 4781135"/>
              <a:gd name="connsiteY98" fmla="*/ 4747131 h 5143500"/>
              <a:gd name="connsiteX99" fmla="*/ 0 w 4781135"/>
              <a:gd name="connsiteY99" fmla="*/ 0 h 5143500"/>
              <a:gd name="connsiteX100" fmla="*/ 3673235 w 4781135"/>
              <a:gd name="connsiteY100" fmla="*/ 0 h 5143500"/>
              <a:gd name="connsiteX101" fmla="*/ 3843349 w 4781135"/>
              <a:gd name="connsiteY101" fmla="*/ 145970 h 5143500"/>
              <a:gd name="connsiteX102" fmla="*/ 4781135 w 4781135"/>
              <a:gd name="connsiteY102" fmla="*/ 2622891 h 5143500"/>
              <a:gd name="connsiteX103" fmla="*/ 3861453 w 4781135"/>
              <a:gd name="connsiteY103" fmla="*/ 5081299 h 5143500"/>
              <a:gd name="connsiteX104" fmla="*/ 3792118 w 4781135"/>
              <a:gd name="connsiteY104" fmla="*/ 5143500 h 5143500"/>
              <a:gd name="connsiteX105" fmla="*/ 0 w 4781135"/>
              <a:gd name="connsiteY10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781135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5" y="4921039"/>
                  <a:pt x="364153" y="4913482"/>
                  <a:pt x="351363" y="4913481"/>
                </a:cubicBezTo>
                <a:close/>
                <a:moveTo>
                  <a:pt x="891920" y="4837319"/>
                </a:moveTo>
                <a:cubicBezTo>
                  <a:pt x="913418" y="4837319"/>
                  <a:pt x="927648" y="4851260"/>
                  <a:pt x="927648" y="4877990"/>
                </a:cubicBezTo>
                <a:cubicBezTo>
                  <a:pt x="927648" y="4904719"/>
                  <a:pt x="913418" y="4918669"/>
                  <a:pt x="893949" y="4918669"/>
                </a:cubicBezTo>
                <a:cubicBezTo>
                  <a:pt x="872451" y="4918669"/>
                  <a:pt x="858212" y="4904719"/>
                  <a:pt x="858212" y="4877990"/>
                </a:cubicBezTo>
                <a:cubicBezTo>
                  <a:pt x="858212" y="4851260"/>
                  <a:pt x="872451" y="4837319"/>
                  <a:pt x="891920" y="4837319"/>
                </a:cubicBezTo>
                <a:close/>
                <a:moveTo>
                  <a:pt x="559545" y="4837319"/>
                </a:moveTo>
                <a:cubicBezTo>
                  <a:pt x="567390" y="4837319"/>
                  <a:pt x="572909" y="4838184"/>
                  <a:pt x="579303" y="4839934"/>
                </a:cubicBezTo>
                <a:cubicBezTo>
                  <a:pt x="584244" y="4841386"/>
                  <a:pt x="586562" y="4843414"/>
                  <a:pt x="586562" y="4847771"/>
                </a:cubicBezTo>
                <a:lnTo>
                  <a:pt x="586562" y="4908209"/>
                </a:lnTo>
                <a:cubicBezTo>
                  <a:pt x="586562" y="4912564"/>
                  <a:pt x="584244" y="4914601"/>
                  <a:pt x="579303" y="4916053"/>
                </a:cubicBezTo>
                <a:cubicBezTo>
                  <a:pt x="572909" y="4917794"/>
                  <a:pt x="567390" y="4918669"/>
                  <a:pt x="559545" y="4918669"/>
                </a:cubicBezTo>
                <a:cubicBezTo>
                  <a:pt x="540950" y="4918669"/>
                  <a:pt x="523519" y="4907623"/>
                  <a:pt x="523519" y="4877990"/>
                </a:cubicBezTo>
                <a:cubicBezTo>
                  <a:pt x="523519" y="4848356"/>
                  <a:pt x="540950" y="4837319"/>
                  <a:pt x="559545" y="4837319"/>
                </a:cubicBezTo>
                <a:close/>
                <a:moveTo>
                  <a:pt x="1101680" y="4805359"/>
                </a:moveTo>
                <a:cubicBezTo>
                  <a:pt x="1098191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1" y="4950628"/>
                  <a:pt x="1101680" y="4950628"/>
                </a:cubicBezTo>
                <a:lnTo>
                  <a:pt x="1127823" y="4950628"/>
                </a:lnTo>
                <a:cubicBezTo>
                  <a:pt x="1131313" y="4950628"/>
                  <a:pt x="1133640" y="4948301"/>
                  <a:pt x="1133640" y="4944812"/>
                </a:cubicBezTo>
                <a:lnTo>
                  <a:pt x="1133640" y="4811167"/>
                </a:lnTo>
                <a:cubicBezTo>
                  <a:pt x="1133640" y="4807677"/>
                  <a:pt x="1131313" y="4805359"/>
                  <a:pt x="1127823" y="4805359"/>
                </a:cubicBez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37531" y="4953533"/>
                  <a:pt x="966000" y="4921862"/>
                  <a:pt x="966000" y="4877990"/>
                </a:cubicBezTo>
                <a:cubicBezTo>
                  <a:pt x="966000" y="4834118"/>
                  <a:pt x="937531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cubicBezTo>
                  <a:pt x="662977" y="4814359"/>
                  <a:pt x="659777" y="4817849"/>
                  <a:pt x="659777" y="4824531"/>
                </a:cubicBez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cubicBezTo>
                  <a:pt x="697552" y="4842838"/>
                  <a:pt x="699870" y="4840800"/>
                  <a:pt x="704522" y="4839636"/>
                </a:cubicBezTo>
                <a:cubicBezTo>
                  <a:pt x="712079" y="4837896"/>
                  <a:pt x="717012" y="4837319"/>
                  <a:pt x="726020" y="4837319"/>
                </a:cubicBezTo>
                <a:cubicBezTo>
                  <a:pt x="741711" y="4837319"/>
                  <a:pt x="754202" y="4844578"/>
                  <a:pt x="754202" y="4862009"/>
                </a:cubicBez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857068"/>
                </a:lnTo>
                <a:cubicBezTo>
                  <a:pt x="791976" y="4821627"/>
                  <a:pt x="770181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15971" y="4802455"/>
                  <a:pt x="485166" y="4831799"/>
                  <a:pt x="485166" y="4877990"/>
                </a:cubicBezTo>
                <a:cubicBezTo>
                  <a:pt x="485166" y="4924766"/>
                  <a:pt x="511896" y="4953533"/>
                  <a:pt x="559256" y="4953533"/>
                </a:cubicBezTo>
                <a:cubicBezTo>
                  <a:pt x="578427" y="4953533"/>
                  <a:pt x="597022" y="4950331"/>
                  <a:pt x="617068" y="4941908"/>
                </a:cubicBezTo>
                <a:cubicBezTo>
                  <a:pt x="621722" y="4939879"/>
                  <a:pt x="624336" y="4936678"/>
                  <a:pt x="624336" y="4930284"/>
                </a:cubicBezTo>
                <a:lnTo>
                  <a:pt x="624336" y="4824821"/>
                </a:lnTo>
                <a:cubicBezTo>
                  <a:pt x="624336" y="4818138"/>
                  <a:pt x="621722" y="4814946"/>
                  <a:pt x="617068" y="4813204"/>
                </a:cubicBezTo>
                <a:cubicBezTo>
                  <a:pt x="597897" y="4805936"/>
                  <a:pt x="579879" y="4802455"/>
                  <a:pt x="559834" y="4802455"/>
                </a:cubicBezTo>
                <a:close/>
                <a:moveTo>
                  <a:pt x="398011" y="4801292"/>
                </a:moveTo>
                <a:cubicBezTo>
                  <a:pt x="359080" y="4801292"/>
                  <a:pt x="334092" y="4822205"/>
                  <a:pt x="334092" y="4853587"/>
                </a:cubicBezTo>
                <a:cubicBezTo>
                  <a:pt x="334092" y="4915179"/>
                  <a:pt x="427643" y="4891337"/>
                  <a:pt x="427643" y="4934063"/>
                </a:cubicBezTo>
                <a:cubicBezTo>
                  <a:pt x="427643" y="4938419"/>
                  <a:pt x="427065" y="4941033"/>
                  <a:pt x="425903" y="4944812"/>
                </a:cubicBezTo>
                <a:cubicBezTo>
                  <a:pt x="425613" y="4945398"/>
                  <a:pt x="425613" y="4945975"/>
                  <a:pt x="425613" y="4946561"/>
                </a:cubicBezTo>
                <a:cubicBezTo>
                  <a:pt x="425613" y="4948879"/>
                  <a:pt x="427065" y="4950628"/>
                  <a:pt x="429969" y="4950628"/>
                </a:cubicBez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4" y="4933196"/>
                  <a:pt x="465994" y="4928255"/>
                </a:cubicBezTo>
                <a:cubicBezTo>
                  <a:pt x="465994" y="4862299"/>
                  <a:pt x="372445" y="4878177"/>
                  <a:pt x="372445" y="4850972"/>
                </a:cubicBezTo>
                <a:cubicBezTo>
                  <a:pt x="372445" y="4842074"/>
                  <a:pt x="381454" y="4836444"/>
                  <a:pt x="396847" y="4836444"/>
                </a:cubicBezTo>
                <a:cubicBezTo>
                  <a:pt x="411664" y="4836444"/>
                  <a:pt x="425903" y="4841386"/>
                  <a:pt x="440718" y="4849520"/>
                </a:cubicBezTo>
                <a:cubicBezTo>
                  <a:pt x="442170" y="4850386"/>
                  <a:pt x="443622" y="4850684"/>
                  <a:pt x="445074" y="4850684"/>
                </a:cubicBez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6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cubicBezTo>
                  <a:pt x="1029340" y="4950628"/>
                  <a:pt x="1031659" y="4948301"/>
                  <a:pt x="1031659" y="4944812"/>
                </a:cubicBezTo>
                <a:lnTo>
                  <a:pt x="1031659" y="4837319"/>
                </a:lnTo>
                <a:lnTo>
                  <a:pt x="1068558" y="4837319"/>
                </a:lnTo>
                <a:cubicBezTo>
                  <a:pt x="1072338" y="4837319"/>
                  <a:pt x="1074366" y="4834992"/>
                  <a:pt x="1074366" y="4831502"/>
                </a:cubicBezTo>
                <a:lnTo>
                  <a:pt x="1074366" y="4811456"/>
                </a:lnTo>
                <a:cubicBezTo>
                  <a:pt x="1074366" y="4807677"/>
                  <a:pt x="1072338" y="4805359"/>
                  <a:pt x="1068558" y="4805359"/>
                </a:cubicBezTo>
                <a:lnTo>
                  <a:pt x="1031659" y="4805359"/>
                </a:lnTo>
                <a:lnTo>
                  <a:pt x="1031659" y="4802158"/>
                </a:lnTo>
                <a:cubicBezTo>
                  <a:pt x="1031659" y="4786179"/>
                  <a:pt x="1038637" y="4778045"/>
                  <a:pt x="1054617" y="4778045"/>
                </a:cubicBezTo>
                <a:cubicBezTo>
                  <a:pt x="1060425" y="4778045"/>
                  <a:pt x="1066682" y="4779497"/>
                  <a:pt x="1068848" y="4779497"/>
                </a:cubicBezTo>
                <a:cubicBezTo>
                  <a:pt x="1072338" y="4779497"/>
                  <a:pt x="1073790" y="4777467"/>
                  <a:pt x="1074366" y="4773977"/>
                </a:cubicBezTo>
                <a:lnTo>
                  <a:pt x="1077278" y="4758872"/>
                </a:lnTo>
                <a:cubicBezTo>
                  <a:pt x="1077533" y="4757531"/>
                  <a:pt x="1077856" y="4756351"/>
                  <a:pt x="1077856" y="4755094"/>
                </a:cubicBezTo>
                <a:cubicBezTo>
                  <a:pt x="1077856" y="4751868"/>
                  <a:pt x="1076116" y="4750152"/>
                  <a:pt x="1072048" y="4749285"/>
                </a:cubicBez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2" y="4787817"/>
                  <a:pt x="1136070" y="4779974"/>
                  <a:pt x="1136065" y="4767481"/>
                </a:cubicBezTo>
                <a:cubicBezTo>
                  <a:pt x="1136070" y="4754690"/>
                  <a:pt x="1127932" y="4747137"/>
                  <a:pt x="1115151" y="4747131"/>
                </a:cubicBezTo>
                <a:close/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25" name="Graphique 7">
            <a:extLst>
              <a:ext uri="{FF2B5EF4-FFF2-40B4-BE49-F238E27FC236}">
                <a16:creationId xmlns:a16="http://schemas.microsoft.com/office/drawing/2014/main" id="{97899234-8C0A-45D6-866A-B4761ECE529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0" name="Forme libre : forme 9">
              <a:extLst>
                <a:ext uri="{FF2B5EF4-FFF2-40B4-BE49-F238E27FC236}">
                  <a16:creationId xmlns:a16="http://schemas.microsoft.com/office/drawing/2014/main" id="{C67ECF22-6217-458A-858C-24E3128A9356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1" name="Forme libre : forme 10">
              <a:extLst>
                <a:ext uri="{FF2B5EF4-FFF2-40B4-BE49-F238E27FC236}">
                  <a16:creationId xmlns:a16="http://schemas.microsoft.com/office/drawing/2014/main" id="{6297ECCB-4021-462B-9058-6BB3DB8689E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32" name="Forme libre : forme 11">
              <a:extLst>
                <a:ext uri="{FF2B5EF4-FFF2-40B4-BE49-F238E27FC236}">
                  <a16:creationId xmlns:a16="http://schemas.microsoft.com/office/drawing/2014/main" id="{BC37E971-C0A4-4F41-A0F5-C70B56A46C8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0014886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8283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3620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with Imag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028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6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5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775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Light)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5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Light)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7199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ark)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6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ver Image (White logo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C677BCD-ED1F-4B13-88E6-B887B50505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351363 w 4781135"/>
              <a:gd name="connsiteY0" fmla="*/ 4913481 h 5143500"/>
              <a:gd name="connsiteX1" fmla="*/ 331613 w 4781135"/>
              <a:gd name="connsiteY1" fmla="*/ 4933530 h 5143500"/>
              <a:gd name="connsiteX2" fmla="*/ 352237 w 4781135"/>
              <a:gd name="connsiteY2" fmla="*/ 4953582 h 5143500"/>
              <a:gd name="connsiteX3" fmla="*/ 371987 w 4781135"/>
              <a:gd name="connsiteY3" fmla="*/ 4933533 h 5143500"/>
              <a:gd name="connsiteX4" fmla="*/ 351363 w 4781135"/>
              <a:gd name="connsiteY4" fmla="*/ 4913481 h 5143500"/>
              <a:gd name="connsiteX5" fmla="*/ 891920 w 4781135"/>
              <a:gd name="connsiteY5" fmla="*/ 4837319 h 5143500"/>
              <a:gd name="connsiteX6" fmla="*/ 927648 w 4781135"/>
              <a:gd name="connsiteY6" fmla="*/ 4877990 h 5143500"/>
              <a:gd name="connsiteX7" fmla="*/ 893949 w 4781135"/>
              <a:gd name="connsiteY7" fmla="*/ 4918669 h 5143500"/>
              <a:gd name="connsiteX8" fmla="*/ 858212 w 4781135"/>
              <a:gd name="connsiteY8" fmla="*/ 4877990 h 5143500"/>
              <a:gd name="connsiteX9" fmla="*/ 891920 w 4781135"/>
              <a:gd name="connsiteY9" fmla="*/ 4837319 h 5143500"/>
              <a:gd name="connsiteX10" fmla="*/ 559545 w 4781135"/>
              <a:gd name="connsiteY10" fmla="*/ 4837319 h 5143500"/>
              <a:gd name="connsiteX11" fmla="*/ 579303 w 4781135"/>
              <a:gd name="connsiteY11" fmla="*/ 4839934 h 5143500"/>
              <a:gd name="connsiteX12" fmla="*/ 586562 w 4781135"/>
              <a:gd name="connsiteY12" fmla="*/ 4847771 h 5143500"/>
              <a:gd name="connsiteX13" fmla="*/ 586562 w 4781135"/>
              <a:gd name="connsiteY13" fmla="*/ 4908209 h 5143500"/>
              <a:gd name="connsiteX14" fmla="*/ 579303 w 4781135"/>
              <a:gd name="connsiteY14" fmla="*/ 4916053 h 5143500"/>
              <a:gd name="connsiteX15" fmla="*/ 559545 w 4781135"/>
              <a:gd name="connsiteY15" fmla="*/ 4918669 h 5143500"/>
              <a:gd name="connsiteX16" fmla="*/ 523519 w 4781135"/>
              <a:gd name="connsiteY16" fmla="*/ 4877990 h 5143500"/>
              <a:gd name="connsiteX17" fmla="*/ 559545 w 4781135"/>
              <a:gd name="connsiteY17" fmla="*/ 4837319 h 5143500"/>
              <a:gd name="connsiteX18" fmla="*/ 1101680 w 4781135"/>
              <a:gd name="connsiteY18" fmla="*/ 4805359 h 5143500"/>
              <a:gd name="connsiteX19" fmla="*/ 1095864 w 4781135"/>
              <a:gd name="connsiteY19" fmla="*/ 4811167 h 5143500"/>
              <a:gd name="connsiteX20" fmla="*/ 1095864 w 4781135"/>
              <a:gd name="connsiteY20" fmla="*/ 4944812 h 5143500"/>
              <a:gd name="connsiteX21" fmla="*/ 1101680 w 4781135"/>
              <a:gd name="connsiteY21" fmla="*/ 4950628 h 5143500"/>
              <a:gd name="connsiteX22" fmla="*/ 1127823 w 4781135"/>
              <a:gd name="connsiteY22" fmla="*/ 4950628 h 5143500"/>
              <a:gd name="connsiteX23" fmla="*/ 1133640 w 4781135"/>
              <a:gd name="connsiteY23" fmla="*/ 4944812 h 5143500"/>
              <a:gd name="connsiteX24" fmla="*/ 1133640 w 4781135"/>
              <a:gd name="connsiteY24" fmla="*/ 4811167 h 5143500"/>
              <a:gd name="connsiteX25" fmla="*/ 1127823 w 4781135"/>
              <a:gd name="connsiteY25" fmla="*/ 4805359 h 5143500"/>
              <a:gd name="connsiteX26" fmla="*/ 891920 w 4781135"/>
              <a:gd name="connsiteY26" fmla="*/ 4802455 h 5143500"/>
              <a:gd name="connsiteX27" fmla="*/ 819859 w 4781135"/>
              <a:gd name="connsiteY27" fmla="*/ 4877990 h 5143500"/>
              <a:gd name="connsiteX28" fmla="*/ 893949 w 4781135"/>
              <a:gd name="connsiteY28" fmla="*/ 4953533 h 5143500"/>
              <a:gd name="connsiteX29" fmla="*/ 966000 w 4781135"/>
              <a:gd name="connsiteY29" fmla="*/ 4877990 h 5143500"/>
              <a:gd name="connsiteX30" fmla="*/ 891920 w 4781135"/>
              <a:gd name="connsiteY30" fmla="*/ 4802455 h 5143500"/>
              <a:gd name="connsiteX31" fmla="*/ 725443 w 4781135"/>
              <a:gd name="connsiteY31" fmla="*/ 4802455 h 5143500"/>
              <a:gd name="connsiteX32" fmla="*/ 667045 w 4781135"/>
              <a:gd name="connsiteY32" fmla="*/ 4812907 h 5143500"/>
              <a:gd name="connsiteX33" fmla="*/ 659777 w 4781135"/>
              <a:gd name="connsiteY33" fmla="*/ 4824531 h 5143500"/>
              <a:gd name="connsiteX34" fmla="*/ 659777 w 4781135"/>
              <a:gd name="connsiteY34" fmla="*/ 4944812 h 5143500"/>
              <a:gd name="connsiteX35" fmla="*/ 665593 w 4781135"/>
              <a:gd name="connsiteY35" fmla="*/ 4950628 h 5143500"/>
              <a:gd name="connsiteX36" fmla="*/ 691736 w 4781135"/>
              <a:gd name="connsiteY36" fmla="*/ 4950628 h 5143500"/>
              <a:gd name="connsiteX37" fmla="*/ 697552 w 4781135"/>
              <a:gd name="connsiteY37" fmla="*/ 4944812 h 5143500"/>
              <a:gd name="connsiteX38" fmla="*/ 697552 w 4781135"/>
              <a:gd name="connsiteY38" fmla="*/ 4847194 h 5143500"/>
              <a:gd name="connsiteX39" fmla="*/ 704522 w 4781135"/>
              <a:gd name="connsiteY39" fmla="*/ 4839636 h 5143500"/>
              <a:gd name="connsiteX40" fmla="*/ 726020 w 4781135"/>
              <a:gd name="connsiteY40" fmla="*/ 4837319 h 5143500"/>
              <a:gd name="connsiteX41" fmla="*/ 754202 w 4781135"/>
              <a:gd name="connsiteY41" fmla="*/ 4862009 h 5143500"/>
              <a:gd name="connsiteX42" fmla="*/ 754202 w 4781135"/>
              <a:gd name="connsiteY42" fmla="*/ 4944812 h 5143500"/>
              <a:gd name="connsiteX43" fmla="*/ 760018 w 4781135"/>
              <a:gd name="connsiteY43" fmla="*/ 4950628 h 5143500"/>
              <a:gd name="connsiteX44" fmla="*/ 786160 w 4781135"/>
              <a:gd name="connsiteY44" fmla="*/ 4950628 h 5143500"/>
              <a:gd name="connsiteX45" fmla="*/ 791976 w 4781135"/>
              <a:gd name="connsiteY45" fmla="*/ 4944812 h 5143500"/>
              <a:gd name="connsiteX46" fmla="*/ 791976 w 4781135"/>
              <a:gd name="connsiteY46" fmla="*/ 4857068 h 5143500"/>
              <a:gd name="connsiteX47" fmla="*/ 725443 w 4781135"/>
              <a:gd name="connsiteY47" fmla="*/ 4802455 h 5143500"/>
              <a:gd name="connsiteX48" fmla="*/ 559834 w 4781135"/>
              <a:gd name="connsiteY48" fmla="*/ 4802455 h 5143500"/>
              <a:gd name="connsiteX49" fmla="*/ 485166 w 4781135"/>
              <a:gd name="connsiteY49" fmla="*/ 4877990 h 5143500"/>
              <a:gd name="connsiteX50" fmla="*/ 559256 w 4781135"/>
              <a:gd name="connsiteY50" fmla="*/ 4953533 h 5143500"/>
              <a:gd name="connsiteX51" fmla="*/ 617068 w 4781135"/>
              <a:gd name="connsiteY51" fmla="*/ 4941908 h 5143500"/>
              <a:gd name="connsiteX52" fmla="*/ 624336 w 4781135"/>
              <a:gd name="connsiteY52" fmla="*/ 4930284 h 5143500"/>
              <a:gd name="connsiteX53" fmla="*/ 624336 w 4781135"/>
              <a:gd name="connsiteY53" fmla="*/ 4824821 h 5143500"/>
              <a:gd name="connsiteX54" fmla="*/ 617068 w 4781135"/>
              <a:gd name="connsiteY54" fmla="*/ 4813204 h 5143500"/>
              <a:gd name="connsiteX55" fmla="*/ 559834 w 4781135"/>
              <a:gd name="connsiteY55" fmla="*/ 4802455 h 5143500"/>
              <a:gd name="connsiteX56" fmla="*/ 398011 w 4781135"/>
              <a:gd name="connsiteY56" fmla="*/ 4801292 h 5143500"/>
              <a:gd name="connsiteX57" fmla="*/ 334092 w 4781135"/>
              <a:gd name="connsiteY57" fmla="*/ 4853587 h 5143500"/>
              <a:gd name="connsiteX58" fmla="*/ 427643 w 4781135"/>
              <a:gd name="connsiteY58" fmla="*/ 4934063 h 5143500"/>
              <a:gd name="connsiteX59" fmla="*/ 425903 w 4781135"/>
              <a:gd name="connsiteY59" fmla="*/ 4944812 h 5143500"/>
              <a:gd name="connsiteX60" fmla="*/ 425613 w 4781135"/>
              <a:gd name="connsiteY60" fmla="*/ 4946561 h 5143500"/>
              <a:gd name="connsiteX61" fmla="*/ 429969 w 4781135"/>
              <a:gd name="connsiteY61" fmla="*/ 4950628 h 5143500"/>
              <a:gd name="connsiteX62" fmla="*/ 456121 w 4781135"/>
              <a:gd name="connsiteY62" fmla="*/ 4950628 h 5143500"/>
              <a:gd name="connsiteX63" fmla="*/ 463668 w 4781135"/>
              <a:gd name="connsiteY63" fmla="*/ 4944812 h 5143500"/>
              <a:gd name="connsiteX64" fmla="*/ 465994 w 4781135"/>
              <a:gd name="connsiteY64" fmla="*/ 4928255 h 5143500"/>
              <a:gd name="connsiteX65" fmla="*/ 372445 w 4781135"/>
              <a:gd name="connsiteY65" fmla="*/ 4850972 h 5143500"/>
              <a:gd name="connsiteX66" fmla="*/ 396847 w 4781135"/>
              <a:gd name="connsiteY66" fmla="*/ 4836444 h 5143500"/>
              <a:gd name="connsiteX67" fmla="*/ 440718 w 4781135"/>
              <a:gd name="connsiteY67" fmla="*/ 4849520 h 5143500"/>
              <a:gd name="connsiteX68" fmla="*/ 445074 w 4781135"/>
              <a:gd name="connsiteY68" fmla="*/ 4850684 h 5143500"/>
              <a:gd name="connsiteX69" fmla="*/ 451467 w 4781135"/>
              <a:gd name="connsiteY69" fmla="*/ 4846616 h 5143500"/>
              <a:gd name="connsiteX70" fmla="*/ 460476 w 4781135"/>
              <a:gd name="connsiteY70" fmla="*/ 4827435 h 5143500"/>
              <a:gd name="connsiteX71" fmla="*/ 461639 w 4781135"/>
              <a:gd name="connsiteY71" fmla="*/ 4822502 h 5143500"/>
              <a:gd name="connsiteX72" fmla="*/ 458150 w 4781135"/>
              <a:gd name="connsiteY72" fmla="*/ 4816686 h 5143500"/>
              <a:gd name="connsiteX73" fmla="*/ 398011 w 4781135"/>
              <a:gd name="connsiteY73" fmla="*/ 4801292 h 5143500"/>
              <a:gd name="connsiteX74" fmla="*/ 1053743 w 4781135"/>
              <a:gd name="connsiteY74" fmla="*/ 4747249 h 5143500"/>
              <a:gd name="connsiteX75" fmla="*/ 994181 w 4781135"/>
              <a:gd name="connsiteY75" fmla="*/ 4808264 h 5143500"/>
              <a:gd name="connsiteX76" fmla="*/ 994181 w 4781135"/>
              <a:gd name="connsiteY76" fmla="*/ 4944812 h 5143500"/>
              <a:gd name="connsiteX77" fmla="*/ 999997 w 4781135"/>
              <a:gd name="connsiteY77" fmla="*/ 4950628 h 5143500"/>
              <a:gd name="connsiteX78" fmla="*/ 1025851 w 4781135"/>
              <a:gd name="connsiteY78" fmla="*/ 4950628 h 5143500"/>
              <a:gd name="connsiteX79" fmla="*/ 1031659 w 4781135"/>
              <a:gd name="connsiteY79" fmla="*/ 4944812 h 5143500"/>
              <a:gd name="connsiteX80" fmla="*/ 1031659 w 4781135"/>
              <a:gd name="connsiteY80" fmla="*/ 4837319 h 5143500"/>
              <a:gd name="connsiteX81" fmla="*/ 1068558 w 4781135"/>
              <a:gd name="connsiteY81" fmla="*/ 4837319 h 5143500"/>
              <a:gd name="connsiteX82" fmla="*/ 1074366 w 4781135"/>
              <a:gd name="connsiteY82" fmla="*/ 4831502 h 5143500"/>
              <a:gd name="connsiteX83" fmla="*/ 1074366 w 4781135"/>
              <a:gd name="connsiteY83" fmla="*/ 4811456 h 5143500"/>
              <a:gd name="connsiteX84" fmla="*/ 1068558 w 4781135"/>
              <a:gd name="connsiteY84" fmla="*/ 4805359 h 5143500"/>
              <a:gd name="connsiteX85" fmla="*/ 1031659 w 4781135"/>
              <a:gd name="connsiteY85" fmla="*/ 4805359 h 5143500"/>
              <a:gd name="connsiteX86" fmla="*/ 1031659 w 4781135"/>
              <a:gd name="connsiteY86" fmla="*/ 4802158 h 5143500"/>
              <a:gd name="connsiteX87" fmla="*/ 1054617 w 4781135"/>
              <a:gd name="connsiteY87" fmla="*/ 4778045 h 5143500"/>
              <a:gd name="connsiteX88" fmla="*/ 1068848 w 4781135"/>
              <a:gd name="connsiteY88" fmla="*/ 4779497 h 5143500"/>
              <a:gd name="connsiteX89" fmla="*/ 1074366 w 4781135"/>
              <a:gd name="connsiteY89" fmla="*/ 4773977 h 5143500"/>
              <a:gd name="connsiteX90" fmla="*/ 1077278 w 4781135"/>
              <a:gd name="connsiteY90" fmla="*/ 4758872 h 5143500"/>
              <a:gd name="connsiteX91" fmla="*/ 1077856 w 4781135"/>
              <a:gd name="connsiteY91" fmla="*/ 4755094 h 5143500"/>
              <a:gd name="connsiteX92" fmla="*/ 1072048 w 4781135"/>
              <a:gd name="connsiteY92" fmla="*/ 4749285 h 5143500"/>
              <a:gd name="connsiteX93" fmla="*/ 1053743 w 4781135"/>
              <a:gd name="connsiteY93" fmla="*/ 4747249 h 5143500"/>
              <a:gd name="connsiteX94" fmla="*/ 1115151 w 4781135"/>
              <a:gd name="connsiteY94" fmla="*/ 4747131 h 5143500"/>
              <a:gd name="connsiteX95" fmla="*/ 1095104 w 4781135"/>
              <a:gd name="connsiteY95" fmla="*/ 4767478 h 5143500"/>
              <a:gd name="connsiteX96" fmla="*/ 1116017 w 4781135"/>
              <a:gd name="connsiteY96" fmla="*/ 4787818 h 5143500"/>
              <a:gd name="connsiteX97" fmla="*/ 1136065 w 4781135"/>
              <a:gd name="connsiteY97" fmla="*/ 4767481 h 5143500"/>
              <a:gd name="connsiteX98" fmla="*/ 1115151 w 4781135"/>
              <a:gd name="connsiteY98" fmla="*/ 4747131 h 5143500"/>
              <a:gd name="connsiteX99" fmla="*/ 0 w 4781135"/>
              <a:gd name="connsiteY99" fmla="*/ 0 h 5143500"/>
              <a:gd name="connsiteX100" fmla="*/ 3673235 w 4781135"/>
              <a:gd name="connsiteY100" fmla="*/ 0 h 5143500"/>
              <a:gd name="connsiteX101" fmla="*/ 3843349 w 4781135"/>
              <a:gd name="connsiteY101" fmla="*/ 145970 h 5143500"/>
              <a:gd name="connsiteX102" fmla="*/ 4781135 w 4781135"/>
              <a:gd name="connsiteY102" fmla="*/ 2622891 h 5143500"/>
              <a:gd name="connsiteX103" fmla="*/ 3861453 w 4781135"/>
              <a:gd name="connsiteY103" fmla="*/ 5081299 h 5143500"/>
              <a:gd name="connsiteX104" fmla="*/ 3792118 w 4781135"/>
              <a:gd name="connsiteY104" fmla="*/ 5143500 h 5143500"/>
              <a:gd name="connsiteX105" fmla="*/ 0 w 4781135"/>
              <a:gd name="connsiteY10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781135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5" y="4921039"/>
                  <a:pt x="364153" y="4913482"/>
                  <a:pt x="351363" y="4913481"/>
                </a:cubicBezTo>
                <a:close/>
                <a:moveTo>
                  <a:pt x="891920" y="4837319"/>
                </a:moveTo>
                <a:cubicBezTo>
                  <a:pt x="913418" y="4837319"/>
                  <a:pt x="927648" y="4851260"/>
                  <a:pt x="927648" y="4877990"/>
                </a:cubicBezTo>
                <a:cubicBezTo>
                  <a:pt x="927648" y="4904719"/>
                  <a:pt x="913418" y="4918669"/>
                  <a:pt x="893949" y="4918669"/>
                </a:cubicBezTo>
                <a:cubicBezTo>
                  <a:pt x="872451" y="4918669"/>
                  <a:pt x="858212" y="4904719"/>
                  <a:pt x="858212" y="4877990"/>
                </a:cubicBezTo>
                <a:cubicBezTo>
                  <a:pt x="858212" y="4851260"/>
                  <a:pt x="872451" y="4837319"/>
                  <a:pt x="891920" y="4837319"/>
                </a:cubicBezTo>
                <a:close/>
                <a:moveTo>
                  <a:pt x="559545" y="4837319"/>
                </a:moveTo>
                <a:cubicBezTo>
                  <a:pt x="567390" y="4837319"/>
                  <a:pt x="572909" y="4838184"/>
                  <a:pt x="579303" y="4839934"/>
                </a:cubicBezTo>
                <a:cubicBezTo>
                  <a:pt x="584244" y="4841386"/>
                  <a:pt x="586562" y="4843414"/>
                  <a:pt x="586562" y="4847771"/>
                </a:cubicBezTo>
                <a:lnTo>
                  <a:pt x="586562" y="4908209"/>
                </a:lnTo>
                <a:cubicBezTo>
                  <a:pt x="586562" y="4912564"/>
                  <a:pt x="584244" y="4914601"/>
                  <a:pt x="579303" y="4916053"/>
                </a:cubicBezTo>
                <a:cubicBezTo>
                  <a:pt x="572909" y="4917794"/>
                  <a:pt x="567390" y="4918669"/>
                  <a:pt x="559545" y="4918669"/>
                </a:cubicBezTo>
                <a:cubicBezTo>
                  <a:pt x="540950" y="4918669"/>
                  <a:pt x="523519" y="4907623"/>
                  <a:pt x="523519" y="4877990"/>
                </a:cubicBezTo>
                <a:cubicBezTo>
                  <a:pt x="523519" y="4848356"/>
                  <a:pt x="540950" y="4837319"/>
                  <a:pt x="559545" y="4837319"/>
                </a:cubicBezTo>
                <a:close/>
                <a:moveTo>
                  <a:pt x="1101680" y="4805359"/>
                </a:moveTo>
                <a:cubicBezTo>
                  <a:pt x="1098191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1" y="4950628"/>
                  <a:pt x="1101680" y="4950628"/>
                </a:cubicBezTo>
                <a:lnTo>
                  <a:pt x="1127823" y="4950628"/>
                </a:lnTo>
                <a:cubicBezTo>
                  <a:pt x="1131313" y="4950628"/>
                  <a:pt x="1133640" y="4948301"/>
                  <a:pt x="1133640" y="4944812"/>
                </a:cubicBezTo>
                <a:lnTo>
                  <a:pt x="1133640" y="4811167"/>
                </a:lnTo>
                <a:cubicBezTo>
                  <a:pt x="1133640" y="4807677"/>
                  <a:pt x="1131313" y="4805359"/>
                  <a:pt x="1127823" y="4805359"/>
                </a:cubicBez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37531" y="4953533"/>
                  <a:pt x="966000" y="4921862"/>
                  <a:pt x="966000" y="4877990"/>
                </a:cubicBezTo>
                <a:cubicBezTo>
                  <a:pt x="966000" y="4834118"/>
                  <a:pt x="937531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cubicBezTo>
                  <a:pt x="662977" y="4814359"/>
                  <a:pt x="659777" y="4817849"/>
                  <a:pt x="659777" y="4824531"/>
                </a:cubicBez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cubicBezTo>
                  <a:pt x="697552" y="4842838"/>
                  <a:pt x="699870" y="4840800"/>
                  <a:pt x="704522" y="4839636"/>
                </a:cubicBezTo>
                <a:cubicBezTo>
                  <a:pt x="712079" y="4837896"/>
                  <a:pt x="717012" y="4837319"/>
                  <a:pt x="726020" y="4837319"/>
                </a:cubicBezTo>
                <a:cubicBezTo>
                  <a:pt x="741711" y="4837319"/>
                  <a:pt x="754202" y="4844578"/>
                  <a:pt x="754202" y="4862009"/>
                </a:cubicBez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857068"/>
                </a:lnTo>
                <a:cubicBezTo>
                  <a:pt x="791976" y="4821627"/>
                  <a:pt x="770181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15971" y="4802455"/>
                  <a:pt x="485166" y="4831799"/>
                  <a:pt x="485166" y="4877990"/>
                </a:cubicBezTo>
                <a:cubicBezTo>
                  <a:pt x="485166" y="4924766"/>
                  <a:pt x="511896" y="4953533"/>
                  <a:pt x="559256" y="4953533"/>
                </a:cubicBezTo>
                <a:cubicBezTo>
                  <a:pt x="578427" y="4953533"/>
                  <a:pt x="597022" y="4950331"/>
                  <a:pt x="617068" y="4941908"/>
                </a:cubicBezTo>
                <a:cubicBezTo>
                  <a:pt x="621722" y="4939879"/>
                  <a:pt x="624336" y="4936678"/>
                  <a:pt x="624336" y="4930284"/>
                </a:cubicBezTo>
                <a:lnTo>
                  <a:pt x="624336" y="4824821"/>
                </a:lnTo>
                <a:cubicBezTo>
                  <a:pt x="624336" y="4818138"/>
                  <a:pt x="621722" y="4814946"/>
                  <a:pt x="617068" y="4813204"/>
                </a:cubicBezTo>
                <a:cubicBezTo>
                  <a:pt x="597897" y="4805936"/>
                  <a:pt x="579879" y="4802455"/>
                  <a:pt x="559834" y="4802455"/>
                </a:cubicBezTo>
                <a:close/>
                <a:moveTo>
                  <a:pt x="398011" y="4801292"/>
                </a:moveTo>
                <a:cubicBezTo>
                  <a:pt x="359080" y="4801292"/>
                  <a:pt x="334092" y="4822205"/>
                  <a:pt x="334092" y="4853587"/>
                </a:cubicBezTo>
                <a:cubicBezTo>
                  <a:pt x="334092" y="4915179"/>
                  <a:pt x="427643" y="4891337"/>
                  <a:pt x="427643" y="4934063"/>
                </a:cubicBezTo>
                <a:cubicBezTo>
                  <a:pt x="427643" y="4938419"/>
                  <a:pt x="427065" y="4941033"/>
                  <a:pt x="425903" y="4944812"/>
                </a:cubicBezTo>
                <a:cubicBezTo>
                  <a:pt x="425613" y="4945398"/>
                  <a:pt x="425613" y="4945975"/>
                  <a:pt x="425613" y="4946561"/>
                </a:cubicBezTo>
                <a:cubicBezTo>
                  <a:pt x="425613" y="4948879"/>
                  <a:pt x="427065" y="4950628"/>
                  <a:pt x="429969" y="4950628"/>
                </a:cubicBez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4" y="4933196"/>
                  <a:pt x="465994" y="4928255"/>
                </a:cubicBezTo>
                <a:cubicBezTo>
                  <a:pt x="465994" y="4862299"/>
                  <a:pt x="372445" y="4878177"/>
                  <a:pt x="372445" y="4850972"/>
                </a:cubicBezTo>
                <a:cubicBezTo>
                  <a:pt x="372445" y="4842074"/>
                  <a:pt x="381454" y="4836444"/>
                  <a:pt x="396847" y="4836444"/>
                </a:cubicBezTo>
                <a:cubicBezTo>
                  <a:pt x="411664" y="4836444"/>
                  <a:pt x="425903" y="4841386"/>
                  <a:pt x="440718" y="4849520"/>
                </a:cubicBezTo>
                <a:cubicBezTo>
                  <a:pt x="442170" y="4850386"/>
                  <a:pt x="443622" y="4850684"/>
                  <a:pt x="445074" y="4850684"/>
                </a:cubicBez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6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cubicBezTo>
                  <a:pt x="1029340" y="4950628"/>
                  <a:pt x="1031659" y="4948301"/>
                  <a:pt x="1031659" y="4944812"/>
                </a:cubicBezTo>
                <a:lnTo>
                  <a:pt x="1031659" y="4837319"/>
                </a:lnTo>
                <a:lnTo>
                  <a:pt x="1068558" y="4837319"/>
                </a:lnTo>
                <a:cubicBezTo>
                  <a:pt x="1072338" y="4837319"/>
                  <a:pt x="1074366" y="4834992"/>
                  <a:pt x="1074366" y="4831502"/>
                </a:cubicBezTo>
                <a:lnTo>
                  <a:pt x="1074366" y="4811456"/>
                </a:lnTo>
                <a:cubicBezTo>
                  <a:pt x="1074366" y="4807677"/>
                  <a:pt x="1072338" y="4805359"/>
                  <a:pt x="1068558" y="4805359"/>
                </a:cubicBezTo>
                <a:lnTo>
                  <a:pt x="1031659" y="4805359"/>
                </a:lnTo>
                <a:lnTo>
                  <a:pt x="1031659" y="4802158"/>
                </a:lnTo>
                <a:cubicBezTo>
                  <a:pt x="1031659" y="4786179"/>
                  <a:pt x="1038637" y="4778045"/>
                  <a:pt x="1054617" y="4778045"/>
                </a:cubicBezTo>
                <a:cubicBezTo>
                  <a:pt x="1060425" y="4778045"/>
                  <a:pt x="1066682" y="4779497"/>
                  <a:pt x="1068848" y="4779497"/>
                </a:cubicBezTo>
                <a:cubicBezTo>
                  <a:pt x="1072338" y="4779497"/>
                  <a:pt x="1073790" y="4777467"/>
                  <a:pt x="1074366" y="4773977"/>
                </a:cubicBezTo>
                <a:lnTo>
                  <a:pt x="1077278" y="4758872"/>
                </a:lnTo>
                <a:cubicBezTo>
                  <a:pt x="1077533" y="4757531"/>
                  <a:pt x="1077856" y="4756351"/>
                  <a:pt x="1077856" y="4755094"/>
                </a:cubicBezTo>
                <a:cubicBezTo>
                  <a:pt x="1077856" y="4751868"/>
                  <a:pt x="1076116" y="4750152"/>
                  <a:pt x="1072048" y="4749285"/>
                </a:cubicBez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2" y="4787817"/>
                  <a:pt x="1136070" y="4779974"/>
                  <a:pt x="1136065" y="4767481"/>
                </a:cubicBezTo>
                <a:cubicBezTo>
                  <a:pt x="1136070" y="4754690"/>
                  <a:pt x="1127932" y="4747137"/>
                  <a:pt x="1115151" y="4747131"/>
                </a:cubicBezTo>
                <a:close/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20" name="Graphique 7">
            <a:extLst>
              <a:ext uri="{FF2B5EF4-FFF2-40B4-BE49-F238E27FC236}">
                <a16:creationId xmlns:a16="http://schemas.microsoft.com/office/drawing/2014/main" id="{41A6B5B5-03B8-49D6-8E7D-7234849CFE6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1" name="Forme libre : forme 9">
              <a:extLst>
                <a:ext uri="{FF2B5EF4-FFF2-40B4-BE49-F238E27FC236}">
                  <a16:creationId xmlns:a16="http://schemas.microsoft.com/office/drawing/2014/main" id="{894C3BCE-0F75-41F2-8D95-D17AC0094E07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2" name="Forme libre : forme 10">
              <a:extLst>
                <a:ext uri="{FF2B5EF4-FFF2-40B4-BE49-F238E27FC236}">
                  <a16:creationId xmlns:a16="http://schemas.microsoft.com/office/drawing/2014/main" id="{3504E00F-BFEB-45F7-8ABF-8EDFD10A356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3" name="Forme libre : forme 11">
              <a:extLst>
                <a:ext uri="{FF2B5EF4-FFF2-40B4-BE49-F238E27FC236}">
                  <a16:creationId xmlns:a16="http://schemas.microsoft.com/office/drawing/2014/main" id="{62970186-18A1-474A-9D38-2066088D8A0F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2775542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(Dark)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7940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589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2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2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5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8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44182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7725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5674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867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26638-E995-48BB-9876-A857FD3B91D7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6D6CE-9906-47BC-81E7-F3BCA960860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793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7476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7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34404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9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43557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13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03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064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with Image (Light)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1AB0F57C-0BDD-489A-8A1B-5EDF19A942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E524DE05-7CC7-4387-9E17-CF1AA89E4B4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F45AC8C0-72B9-4116-A64A-1AD549F9265B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DAC97769-F6CE-4CF7-9BE0-6E710C7836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F3DF5F72-18BA-4065-A65B-A334B1A776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34BB3A45-7407-4558-9A4C-0A5BE85B32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0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787589"/>
            <a:ext cx="11304000" cy="4451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13D2F-4666-4620-8FD5-CFC5310B56F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72CF9C-8D0F-42DF-BACB-E0149FC722C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B2003F5C-CB72-4CF3-92F6-48DF799244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428424"/>
            <a:ext cx="11304000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20CC99-2862-47B8-AA12-B455F7B7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63473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 with Imag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6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with Image (Dark)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1A4B6A3-0F23-48D5-8D83-A01BD3C3BF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C938AE35-C335-46A4-B865-062BB2EDEDA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5A2EF04E-7E32-484C-8A97-49C0D78D35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AD321A9-2625-4248-BA22-11774E4F2A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E7D1836-CCB9-4FCA-BE58-DE0B08B47C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15901EB8-C7E1-46A6-AC78-F1FF1773D4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864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364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16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Light)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1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Light)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4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197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Dark)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9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(Dark)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11135-2E7F-4862-A57B-0D89D532461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52907-EA88-418C-97E1-3343029E06C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3C3353-532F-470C-976B-DF4E883F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385507"/>
            <a:ext cx="7644453" cy="9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BF4ECDC-1329-46C8-8342-5FD3297D56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787589"/>
            <a:ext cx="7644020" cy="4451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3196DAB-B773-4CB8-B0BB-E2663F2268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428424"/>
            <a:ext cx="7644020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60591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11523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.Emphasi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6B4CB16-7C9E-4975-A78F-8E4C75C9A1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51364 w 9144000"/>
              <a:gd name="connsiteY0" fmla="*/ 4913481 h 5143500"/>
              <a:gd name="connsiteX1" fmla="*/ 331614 w 9144000"/>
              <a:gd name="connsiteY1" fmla="*/ 4933530 h 5143500"/>
              <a:gd name="connsiteX2" fmla="*/ 352238 w 9144000"/>
              <a:gd name="connsiteY2" fmla="*/ 4953582 h 5143500"/>
              <a:gd name="connsiteX3" fmla="*/ 371988 w 9144000"/>
              <a:gd name="connsiteY3" fmla="*/ 4933533 h 5143500"/>
              <a:gd name="connsiteX4" fmla="*/ 351364 w 9144000"/>
              <a:gd name="connsiteY4" fmla="*/ 4913481 h 5143500"/>
              <a:gd name="connsiteX5" fmla="*/ 891921 w 9144000"/>
              <a:gd name="connsiteY5" fmla="*/ 4837319 h 5143500"/>
              <a:gd name="connsiteX6" fmla="*/ 927650 w 9144000"/>
              <a:gd name="connsiteY6" fmla="*/ 4877990 h 5143500"/>
              <a:gd name="connsiteX7" fmla="*/ 893950 w 9144000"/>
              <a:gd name="connsiteY7" fmla="*/ 4918669 h 5143500"/>
              <a:gd name="connsiteX8" fmla="*/ 858213 w 9144000"/>
              <a:gd name="connsiteY8" fmla="*/ 4877990 h 5143500"/>
              <a:gd name="connsiteX9" fmla="*/ 891921 w 9144000"/>
              <a:gd name="connsiteY9" fmla="*/ 4837319 h 5143500"/>
              <a:gd name="connsiteX10" fmla="*/ 559546 w 9144000"/>
              <a:gd name="connsiteY10" fmla="*/ 4837319 h 5143500"/>
              <a:gd name="connsiteX11" fmla="*/ 579304 w 9144000"/>
              <a:gd name="connsiteY11" fmla="*/ 4839934 h 5143500"/>
              <a:gd name="connsiteX12" fmla="*/ 586563 w 9144000"/>
              <a:gd name="connsiteY12" fmla="*/ 4847771 h 5143500"/>
              <a:gd name="connsiteX13" fmla="*/ 586563 w 9144000"/>
              <a:gd name="connsiteY13" fmla="*/ 4908209 h 5143500"/>
              <a:gd name="connsiteX14" fmla="*/ 579304 w 9144000"/>
              <a:gd name="connsiteY14" fmla="*/ 4916053 h 5143500"/>
              <a:gd name="connsiteX15" fmla="*/ 559546 w 9144000"/>
              <a:gd name="connsiteY15" fmla="*/ 4918669 h 5143500"/>
              <a:gd name="connsiteX16" fmla="*/ 523520 w 9144000"/>
              <a:gd name="connsiteY16" fmla="*/ 4877990 h 5143500"/>
              <a:gd name="connsiteX17" fmla="*/ 559546 w 9144000"/>
              <a:gd name="connsiteY17" fmla="*/ 4837319 h 5143500"/>
              <a:gd name="connsiteX18" fmla="*/ 1101681 w 9144000"/>
              <a:gd name="connsiteY18" fmla="*/ 4805359 h 5143500"/>
              <a:gd name="connsiteX19" fmla="*/ 1095865 w 9144000"/>
              <a:gd name="connsiteY19" fmla="*/ 4811167 h 5143500"/>
              <a:gd name="connsiteX20" fmla="*/ 1095865 w 9144000"/>
              <a:gd name="connsiteY20" fmla="*/ 4944812 h 5143500"/>
              <a:gd name="connsiteX21" fmla="*/ 1101681 w 9144000"/>
              <a:gd name="connsiteY21" fmla="*/ 4950628 h 5143500"/>
              <a:gd name="connsiteX22" fmla="*/ 1127825 w 9144000"/>
              <a:gd name="connsiteY22" fmla="*/ 4950628 h 5143500"/>
              <a:gd name="connsiteX23" fmla="*/ 1133641 w 9144000"/>
              <a:gd name="connsiteY23" fmla="*/ 4944812 h 5143500"/>
              <a:gd name="connsiteX24" fmla="*/ 1133641 w 9144000"/>
              <a:gd name="connsiteY24" fmla="*/ 4811167 h 5143500"/>
              <a:gd name="connsiteX25" fmla="*/ 1127825 w 9144000"/>
              <a:gd name="connsiteY25" fmla="*/ 4805359 h 5143500"/>
              <a:gd name="connsiteX26" fmla="*/ 891921 w 9144000"/>
              <a:gd name="connsiteY26" fmla="*/ 4802455 h 5143500"/>
              <a:gd name="connsiteX27" fmla="*/ 819860 w 9144000"/>
              <a:gd name="connsiteY27" fmla="*/ 4877990 h 5143500"/>
              <a:gd name="connsiteX28" fmla="*/ 893950 w 9144000"/>
              <a:gd name="connsiteY28" fmla="*/ 4953533 h 5143500"/>
              <a:gd name="connsiteX29" fmla="*/ 966001 w 9144000"/>
              <a:gd name="connsiteY29" fmla="*/ 4877990 h 5143500"/>
              <a:gd name="connsiteX30" fmla="*/ 891921 w 9144000"/>
              <a:gd name="connsiteY30" fmla="*/ 4802455 h 5143500"/>
              <a:gd name="connsiteX31" fmla="*/ 725444 w 9144000"/>
              <a:gd name="connsiteY31" fmla="*/ 4802455 h 5143500"/>
              <a:gd name="connsiteX32" fmla="*/ 667046 w 9144000"/>
              <a:gd name="connsiteY32" fmla="*/ 4812907 h 5143500"/>
              <a:gd name="connsiteX33" fmla="*/ 659778 w 9144000"/>
              <a:gd name="connsiteY33" fmla="*/ 4824531 h 5143500"/>
              <a:gd name="connsiteX34" fmla="*/ 659778 w 9144000"/>
              <a:gd name="connsiteY34" fmla="*/ 4944812 h 5143500"/>
              <a:gd name="connsiteX35" fmla="*/ 665594 w 9144000"/>
              <a:gd name="connsiteY35" fmla="*/ 4950628 h 5143500"/>
              <a:gd name="connsiteX36" fmla="*/ 691737 w 9144000"/>
              <a:gd name="connsiteY36" fmla="*/ 4950628 h 5143500"/>
              <a:gd name="connsiteX37" fmla="*/ 697553 w 9144000"/>
              <a:gd name="connsiteY37" fmla="*/ 4944812 h 5143500"/>
              <a:gd name="connsiteX38" fmla="*/ 697553 w 9144000"/>
              <a:gd name="connsiteY38" fmla="*/ 4847194 h 5143500"/>
              <a:gd name="connsiteX39" fmla="*/ 704523 w 9144000"/>
              <a:gd name="connsiteY39" fmla="*/ 4839636 h 5143500"/>
              <a:gd name="connsiteX40" fmla="*/ 726022 w 9144000"/>
              <a:gd name="connsiteY40" fmla="*/ 4837319 h 5143500"/>
              <a:gd name="connsiteX41" fmla="*/ 754203 w 9144000"/>
              <a:gd name="connsiteY41" fmla="*/ 4862009 h 5143500"/>
              <a:gd name="connsiteX42" fmla="*/ 754203 w 9144000"/>
              <a:gd name="connsiteY42" fmla="*/ 4944812 h 5143500"/>
              <a:gd name="connsiteX43" fmla="*/ 760019 w 9144000"/>
              <a:gd name="connsiteY43" fmla="*/ 4950628 h 5143500"/>
              <a:gd name="connsiteX44" fmla="*/ 786161 w 9144000"/>
              <a:gd name="connsiteY44" fmla="*/ 4950628 h 5143500"/>
              <a:gd name="connsiteX45" fmla="*/ 791977 w 9144000"/>
              <a:gd name="connsiteY45" fmla="*/ 4944812 h 5143500"/>
              <a:gd name="connsiteX46" fmla="*/ 791977 w 9144000"/>
              <a:gd name="connsiteY46" fmla="*/ 4857068 h 5143500"/>
              <a:gd name="connsiteX47" fmla="*/ 725444 w 9144000"/>
              <a:gd name="connsiteY47" fmla="*/ 4802455 h 5143500"/>
              <a:gd name="connsiteX48" fmla="*/ 559835 w 9144000"/>
              <a:gd name="connsiteY48" fmla="*/ 4802455 h 5143500"/>
              <a:gd name="connsiteX49" fmla="*/ 485168 w 9144000"/>
              <a:gd name="connsiteY49" fmla="*/ 4877990 h 5143500"/>
              <a:gd name="connsiteX50" fmla="*/ 559258 w 9144000"/>
              <a:gd name="connsiteY50" fmla="*/ 4953533 h 5143500"/>
              <a:gd name="connsiteX51" fmla="*/ 617070 w 9144000"/>
              <a:gd name="connsiteY51" fmla="*/ 4941908 h 5143500"/>
              <a:gd name="connsiteX52" fmla="*/ 624338 w 9144000"/>
              <a:gd name="connsiteY52" fmla="*/ 4930284 h 5143500"/>
              <a:gd name="connsiteX53" fmla="*/ 624338 w 9144000"/>
              <a:gd name="connsiteY53" fmla="*/ 4824821 h 5143500"/>
              <a:gd name="connsiteX54" fmla="*/ 617070 w 9144000"/>
              <a:gd name="connsiteY54" fmla="*/ 4813204 h 5143500"/>
              <a:gd name="connsiteX55" fmla="*/ 559835 w 9144000"/>
              <a:gd name="connsiteY55" fmla="*/ 4802455 h 5143500"/>
              <a:gd name="connsiteX56" fmla="*/ 398012 w 9144000"/>
              <a:gd name="connsiteY56" fmla="*/ 4801292 h 5143500"/>
              <a:gd name="connsiteX57" fmla="*/ 334093 w 9144000"/>
              <a:gd name="connsiteY57" fmla="*/ 4853587 h 5143500"/>
              <a:gd name="connsiteX58" fmla="*/ 427644 w 9144000"/>
              <a:gd name="connsiteY58" fmla="*/ 4934063 h 5143500"/>
              <a:gd name="connsiteX59" fmla="*/ 425904 w 9144000"/>
              <a:gd name="connsiteY59" fmla="*/ 4944812 h 5143500"/>
              <a:gd name="connsiteX60" fmla="*/ 425614 w 9144000"/>
              <a:gd name="connsiteY60" fmla="*/ 4946561 h 5143500"/>
              <a:gd name="connsiteX61" fmla="*/ 429970 w 9144000"/>
              <a:gd name="connsiteY61" fmla="*/ 4950628 h 5143500"/>
              <a:gd name="connsiteX62" fmla="*/ 456122 w 9144000"/>
              <a:gd name="connsiteY62" fmla="*/ 4950628 h 5143500"/>
              <a:gd name="connsiteX63" fmla="*/ 463669 w 9144000"/>
              <a:gd name="connsiteY63" fmla="*/ 4944812 h 5143500"/>
              <a:gd name="connsiteX64" fmla="*/ 465996 w 9144000"/>
              <a:gd name="connsiteY64" fmla="*/ 4928255 h 5143500"/>
              <a:gd name="connsiteX65" fmla="*/ 372446 w 9144000"/>
              <a:gd name="connsiteY65" fmla="*/ 4850972 h 5143500"/>
              <a:gd name="connsiteX66" fmla="*/ 396848 w 9144000"/>
              <a:gd name="connsiteY66" fmla="*/ 4836444 h 5143500"/>
              <a:gd name="connsiteX67" fmla="*/ 440719 w 9144000"/>
              <a:gd name="connsiteY67" fmla="*/ 4849520 h 5143500"/>
              <a:gd name="connsiteX68" fmla="*/ 445075 w 9144000"/>
              <a:gd name="connsiteY68" fmla="*/ 4850684 h 5143500"/>
              <a:gd name="connsiteX69" fmla="*/ 451468 w 9144000"/>
              <a:gd name="connsiteY69" fmla="*/ 4846616 h 5143500"/>
              <a:gd name="connsiteX70" fmla="*/ 460477 w 9144000"/>
              <a:gd name="connsiteY70" fmla="*/ 4827435 h 5143500"/>
              <a:gd name="connsiteX71" fmla="*/ 461640 w 9144000"/>
              <a:gd name="connsiteY71" fmla="*/ 4822502 h 5143500"/>
              <a:gd name="connsiteX72" fmla="*/ 458151 w 9144000"/>
              <a:gd name="connsiteY72" fmla="*/ 4816686 h 5143500"/>
              <a:gd name="connsiteX73" fmla="*/ 398012 w 9144000"/>
              <a:gd name="connsiteY73" fmla="*/ 4801292 h 5143500"/>
              <a:gd name="connsiteX74" fmla="*/ 1053744 w 9144000"/>
              <a:gd name="connsiteY74" fmla="*/ 4747249 h 5143500"/>
              <a:gd name="connsiteX75" fmla="*/ 994182 w 9144000"/>
              <a:gd name="connsiteY75" fmla="*/ 4808264 h 5143500"/>
              <a:gd name="connsiteX76" fmla="*/ 994182 w 9144000"/>
              <a:gd name="connsiteY76" fmla="*/ 4944812 h 5143500"/>
              <a:gd name="connsiteX77" fmla="*/ 999998 w 9144000"/>
              <a:gd name="connsiteY77" fmla="*/ 4950628 h 5143500"/>
              <a:gd name="connsiteX78" fmla="*/ 1025852 w 9144000"/>
              <a:gd name="connsiteY78" fmla="*/ 4950628 h 5143500"/>
              <a:gd name="connsiteX79" fmla="*/ 1031660 w 9144000"/>
              <a:gd name="connsiteY79" fmla="*/ 4944812 h 5143500"/>
              <a:gd name="connsiteX80" fmla="*/ 1031660 w 9144000"/>
              <a:gd name="connsiteY80" fmla="*/ 4837319 h 5143500"/>
              <a:gd name="connsiteX81" fmla="*/ 1068560 w 9144000"/>
              <a:gd name="connsiteY81" fmla="*/ 4837319 h 5143500"/>
              <a:gd name="connsiteX82" fmla="*/ 1074367 w 9144000"/>
              <a:gd name="connsiteY82" fmla="*/ 4831502 h 5143500"/>
              <a:gd name="connsiteX83" fmla="*/ 1074367 w 9144000"/>
              <a:gd name="connsiteY83" fmla="*/ 4811456 h 5143500"/>
              <a:gd name="connsiteX84" fmla="*/ 1068560 w 9144000"/>
              <a:gd name="connsiteY84" fmla="*/ 4805359 h 5143500"/>
              <a:gd name="connsiteX85" fmla="*/ 1031660 w 9144000"/>
              <a:gd name="connsiteY85" fmla="*/ 4805359 h 5143500"/>
              <a:gd name="connsiteX86" fmla="*/ 1031660 w 9144000"/>
              <a:gd name="connsiteY86" fmla="*/ 4802158 h 5143500"/>
              <a:gd name="connsiteX87" fmla="*/ 1054618 w 9144000"/>
              <a:gd name="connsiteY87" fmla="*/ 4778045 h 5143500"/>
              <a:gd name="connsiteX88" fmla="*/ 1068849 w 9144000"/>
              <a:gd name="connsiteY88" fmla="*/ 4779497 h 5143500"/>
              <a:gd name="connsiteX89" fmla="*/ 1074367 w 9144000"/>
              <a:gd name="connsiteY89" fmla="*/ 4773977 h 5143500"/>
              <a:gd name="connsiteX90" fmla="*/ 1077279 w 9144000"/>
              <a:gd name="connsiteY90" fmla="*/ 4758872 h 5143500"/>
              <a:gd name="connsiteX91" fmla="*/ 1077857 w 9144000"/>
              <a:gd name="connsiteY91" fmla="*/ 4755094 h 5143500"/>
              <a:gd name="connsiteX92" fmla="*/ 1072050 w 9144000"/>
              <a:gd name="connsiteY92" fmla="*/ 4749285 h 5143500"/>
              <a:gd name="connsiteX93" fmla="*/ 1053744 w 9144000"/>
              <a:gd name="connsiteY93" fmla="*/ 4747249 h 5143500"/>
              <a:gd name="connsiteX94" fmla="*/ 1115152 w 9144000"/>
              <a:gd name="connsiteY94" fmla="*/ 4747131 h 5143500"/>
              <a:gd name="connsiteX95" fmla="*/ 1095105 w 9144000"/>
              <a:gd name="connsiteY95" fmla="*/ 4767478 h 5143500"/>
              <a:gd name="connsiteX96" fmla="*/ 1116018 w 9144000"/>
              <a:gd name="connsiteY96" fmla="*/ 4787818 h 5143500"/>
              <a:gd name="connsiteX97" fmla="*/ 1136066 w 9144000"/>
              <a:gd name="connsiteY97" fmla="*/ 4767481 h 5143500"/>
              <a:gd name="connsiteX98" fmla="*/ 1115152 w 9144000"/>
              <a:gd name="connsiteY98" fmla="*/ 4747131 h 5143500"/>
              <a:gd name="connsiteX99" fmla="*/ 0 w 9144000"/>
              <a:gd name="connsiteY99" fmla="*/ 0 h 5143500"/>
              <a:gd name="connsiteX100" fmla="*/ 9144000 w 9144000"/>
              <a:gd name="connsiteY100" fmla="*/ 0 h 5143500"/>
              <a:gd name="connsiteX101" fmla="*/ 9144000 w 9144000"/>
              <a:gd name="connsiteY101" fmla="*/ 5143500 h 5143500"/>
              <a:gd name="connsiteX102" fmla="*/ 0 w 9144000"/>
              <a:gd name="connsiteY10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144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7" y="4921039"/>
                  <a:pt x="364154" y="4913482"/>
                  <a:pt x="351364" y="4913481"/>
                </a:cubicBezTo>
                <a:close/>
                <a:moveTo>
                  <a:pt x="891921" y="4837319"/>
                </a:moveTo>
                <a:cubicBezTo>
                  <a:pt x="913419" y="4837319"/>
                  <a:pt x="927650" y="4851260"/>
                  <a:pt x="927650" y="4877990"/>
                </a:cubicBezTo>
                <a:cubicBezTo>
                  <a:pt x="927650" y="4904719"/>
                  <a:pt x="913419" y="4918669"/>
                  <a:pt x="893950" y="4918669"/>
                </a:cubicBezTo>
                <a:cubicBezTo>
                  <a:pt x="872452" y="4918669"/>
                  <a:pt x="858213" y="4904719"/>
                  <a:pt x="858213" y="4877990"/>
                </a:cubicBezTo>
                <a:cubicBezTo>
                  <a:pt x="858213" y="4851260"/>
                  <a:pt x="872452" y="4837319"/>
                  <a:pt x="891921" y="4837319"/>
                </a:cubicBezTo>
                <a:close/>
                <a:moveTo>
                  <a:pt x="559546" y="4837319"/>
                </a:moveTo>
                <a:cubicBezTo>
                  <a:pt x="567391" y="4837319"/>
                  <a:pt x="572911" y="4838184"/>
                  <a:pt x="579304" y="4839934"/>
                </a:cubicBezTo>
                <a:cubicBezTo>
                  <a:pt x="584245" y="4841386"/>
                  <a:pt x="586563" y="4843414"/>
                  <a:pt x="586563" y="4847771"/>
                </a:cubicBezTo>
                <a:lnTo>
                  <a:pt x="586563" y="4908209"/>
                </a:lnTo>
                <a:cubicBezTo>
                  <a:pt x="586563" y="4912564"/>
                  <a:pt x="584245" y="4914601"/>
                  <a:pt x="579304" y="4916053"/>
                </a:cubicBezTo>
                <a:cubicBezTo>
                  <a:pt x="572911" y="4917794"/>
                  <a:pt x="567391" y="4918669"/>
                  <a:pt x="559546" y="4918669"/>
                </a:cubicBezTo>
                <a:cubicBezTo>
                  <a:pt x="540951" y="4918669"/>
                  <a:pt x="523520" y="4907623"/>
                  <a:pt x="523520" y="4877990"/>
                </a:cubicBezTo>
                <a:cubicBezTo>
                  <a:pt x="523520" y="4848356"/>
                  <a:pt x="540951" y="4837319"/>
                  <a:pt x="559546" y="4837319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5" y="4950628"/>
                </a:lnTo>
                <a:cubicBezTo>
                  <a:pt x="1131314" y="4950628"/>
                  <a:pt x="1133641" y="4948301"/>
                  <a:pt x="1133641" y="4944812"/>
                </a:cubicBezTo>
                <a:lnTo>
                  <a:pt x="1133641" y="4811167"/>
                </a:lnTo>
                <a:cubicBezTo>
                  <a:pt x="1133641" y="4807677"/>
                  <a:pt x="1131314" y="4805359"/>
                  <a:pt x="1127825" y="4805359"/>
                </a:cubicBez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37532" y="4953533"/>
                  <a:pt x="966001" y="4921862"/>
                  <a:pt x="966001" y="4877990"/>
                </a:cubicBezTo>
                <a:cubicBezTo>
                  <a:pt x="966001" y="4834118"/>
                  <a:pt x="937532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cubicBezTo>
                  <a:pt x="662979" y="4814359"/>
                  <a:pt x="659778" y="4817849"/>
                  <a:pt x="659778" y="4824531"/>
                </a:cubicBez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cubicBezTo>
                  <a:pt x="697553" y="4842838"/>
                  <a:pt x="699871" y="4840800"/>
                  <a:pt x="704523" y="4839636"/>
                </a:cubicBezTo>
                <a:cubicBezTo>
                  <a:pt x="712081" y="4837896"/>
                  <a:pt x="717014" y="4837319"/>
                  <a:pt x="726022" y="4837319"/>
                </a:cubicBezTo>
                <a:cubicBezTo>
                  <a:pt x="741712" y="4837319"/>
                  <a:pt x="754203" y="4844578"/>
                  <a:pt x="754203" y="4862009"/>
                </a:cubicBez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857068"/>
                </a:lnTo>
                <a:cubicBezTo>
                  <a:pt x="791977" y="4821627"/>
                  <a:pt x="770182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15972" y="4802455"/>
                  <a:pt x="485168" y="4831799"/>
                  <a:pt x="485168" y="4877990"/>
                </a:cubicBezTo>
                <a:cubicBezTo>
                  <a:pt x="485168" y="4924766"/>
                  <a:pt x="511897" y="4953533"/>
                  <a:pt x="559258" y="4953533"/>
                </a:cubicBezTo>
                <a:cubicBezTo>
                  <a:pt x="578429" y="4953533"/>
                  <a:pt x="597023" y="4950331"/>
                  <a:pt x="617070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70" y="4813204"/>
                </a:cubicBezTo>
                <a:cubicBezTo>
                  <a:pt x="597899" y="4805936"/>
                  <a:pt x="579881" y="4802455"/>
                  <a:pt x="559835" y="4802455"/>
                </a:cubicBezTo>
                <a:close/>
                <a:moveTo>
                  <a:pt x="398012" y="4801292"/>
                </a:moveTo>
                <a:cubicBezTo>
                  <a:pt x="359082" y="4801292"/>
                  <a:pt x="334093" y="4822205"/>
                  <a:pt x="334093" y="4853587"/>
                </a:cubicBezTo>
                <a:cubicBezTo>
                  <a:pt x="334093" y="4915179"/>
                  <a:pt x="427644" y="4891337"/>
                  <a:pt x="427644" y="4934063"/>
                </a:cubicBezTo>
                <a:cubicBezTo>
                  <a:pt x="427644" y="4938419"/>
                  <a:pt x="427066" y="4941033"/>
                  <a:pt x="425904" y="4944812"/>
                </a:cubicBezTo>
                <a:cubicBezTo>
                  <a:pt x="425614" y="4945398"/>
                  <a:pt x="425614" y="4945975"/>
                  <a:pt x="425614" y="4946561"/>
                </a:cubicBezTo>
                <a:cubicBezTo>
                  <a:pt x="425614" y="4948879"/>
                  <a:pt x="427066" y="4950628"/>
                  <a:pt x="429970" y="4950628"/>
                </a:cubicBez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6" y="4933196"/>
                  <a:pt x="465996" y="4928255"/>
                </a:cubicBezTo>
                <a:cubicBezTo>
                  <a:pt x="465996" y="4862299"/>
                  <a:pt x="372446" y="4878177"/>
                  <a:pt x="372446" y="4850972"/>
                </a:cubicBezTo>
                <a:cubicBezTo>
                  <a:pt x="372446" y="4842074"/>
                  <a:pt x="381455" y="4836444"/>
                  <a:pt x="396848" y="4836444"/>
                </a:cubicBezTo>
                <a:cubicBezTo>
                  <a:pt x="411665" y="4836444"/>
                  <a:pt x="425904" y="4841386"/>
                  <a:pt x="440719" y="4849520"/>
                </a:cubicBezTo>
                <a:cubicBezTo>
                  <a:pt x="442171" y="4850386"/>
                  <a:pt x="443623" y="4850684"/>
                  <a:pt x="445075" y="4850684"/>
                </a:cubicBez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9" y="4950628"/>
                  <a:pt x="999998" y="4950628"/>
                </a:cubicBezTo>
                <a:lnTo>
                  <a:pt x="1025852" y="4950628"/>
                </a:lnTo>
                <a:cubicBezTo>
                  <a:pt x="1029341" y="4950628"/>
                  <a:pt x="1031660" y="4948301"/>
                  <a:pt x="1031660" y="4944812"/>
                </a:cubicBezTo>
                <a:lnTo>
                  <a:pt x="1031660" y="4837319"/>
                </a:lnTo>
                <a:lnTo>
                  <a:pt x="1068560" y="4837319"/>
                </a:lnTo>
                <a:cubicBezTo>
                  <a:pt x="1072339" y="4837319"/>
                  <a:pt x="1074367" y="4834992"/>
                  <a:pt x="1074367" y="4831502"/>
                </a:cubicBezTo>
                <a:lnTo>
                  <a:pt x="1074367" y="4811456"/>
                </a:lnTo>
                <a:cubicBezTo>
                  <a:pt x="1074367" y="4807677"/>
                  <a:pt x="1072339" y="4805359"/>
                  <a:pt x="1068560" y="4805359"/>
                </a:cubicBezTo>
                <a:lnTo>
                  <a:pt x="1031660" y="4805359"/>
                </a:lnTo>
                <a:lnTo>
                  <a:pt x="1031660" y="4802158"/>
                </a:lnTo>
                <a:cubicBezTo>
                  <a:pt x="1031660" y="4786179"/>
                  <a:pt x="1038638" y="4778045"/>
                  <a:pt x="1054618" y="4778045"/>
                </a:cubicBezTo>
                <a:cubicBezTo>
                  <a:pt x="1060426" y="4778045"/>
                  <a:pt x="1066683" y="4779497"/>
                  <a:pt x="1068849" y="4779497"/>
                </a:cubicBezTo>
                <a:cubicBezTo>
                  <a:pt x="1072339" y="4779497"/>
                  <a:pt x="1073791" y="4777467"/>
                  <a:pt x="1074367" y="4773977"/>
                </a:cubicBezTo>
                <a:lnTo>
                  <a:pt x="1077279" y="4758872"/>
                </a:lnTo>
                <a:cubicBezTo>
                  <a:pt x="1077534" y="4757531"/>
                  <a:pt x="1077857" y="4756351"/>
                  <a:pt x="1077857" y="4755094"/>
                </a:cubicBezTo>
                <a:cubicBezTo>
                  <a:pt x="1077857" y="4751868"/>
                  <a:pt x="1076117" y="4750152"/>
                  <a:pt x="1072050" y="4749285"/>
                </a:cubicBez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3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4" y="4787817"/>
                  <a:pt x="1136071" y="4779974"/>
                  <a:pt x="1136066" y="4767481"/>
                </a:cubicBezTo>
                <a:cubicBezTo>
                  <a:pt x="1136071" y="4754690"/>
                  <a:pt x="1127934" y="4747137"/>
                  <a:pt x="1115152" y="474713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3B24775-398E-4087-B482-695BFCE86D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7792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F72D6EB-2072-48CF-8149-C11572AF31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67792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C4EF113-15A3-41B2-8400-E66FC4D036B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7792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3" name="Graphique 7">
            <a:extLst>
              <a:ext uri="{FF2B5EF4-FFF2-40B4-BE49-F238E27FC236}">
                <a16:creationId xmlns:a16="http://schemas.microsoft.com/office/drawing/2014/main" id="{3FF0D626-42A8-45EF-8474-314AE0EFFE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4" name="Forme libre : forme 9">
              <a:extLst>
                <a:ext uri="{FF2B5EF4-FFF2-40B4-BE49-F238E27FC236}">
                  <a16:creationId xmlns:a16="http://schemas.microsoft.com/office/drawing/2014/main" id="{806C5BA4-1D7D-4B74-B10D-9325D9FB66D6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5" name="Forme libre : forme 10">
              <a:extLst>
                <a:ext uri="{FF2B5EF4-FFF2-40B4-BE49-F238E27FC236}">
                  <a16:creationId xmlns:a16="http://schemas.microsoft.com/office/drawing/2014/main" id="{B06C3126-8395-4413-8816-5A9644E1B53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6" name="Forme libre : forme 11">
              <a:extLst>
                <a:ext uri="{FF2B5EF4-FFF2-40B4-BE49-F238E27FC236}">
                  <a16:creationId xmlns:a16="http://schemas.microsoft.com/office/drawing/2014/main" id="{08480098-5CA5-497D-AE0E-5636E64CC08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62917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59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87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787589"/>
            <a:ext cx="11304000" cy="445143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13D2F-4666-4620-8FD5-CFC5310B56F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72CF9C-8D0F-42DF-BACB-E0149FC722C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B2003F5C-CB72-4CF3-92F6-48DF799244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428424"/>
            <a:ext cx="11304000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20CC99-2862-47B8-AA12-B455F7B7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1183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981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24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48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2400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13896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D8BD9-8520-41B8-97B9-B2853F4C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385507"/>
            <a:ext cx="5371001" cy="9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972CF1A-7155-4C76-B467-0170E3D53F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787589"/>
            <a:ext cx="5370568" cy="4451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AF3408D4-3F1B-42DA-9498-07BBCDC902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5" y="1428424"/>
            <a:ext cx="5370568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E5769F-2F96-4551-BDE3-70B050CA283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53D0679-9C97-423D-9FAF-E650DE7391B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910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59652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75393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437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84975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&amp;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Espace réservé pour une image  8">
            <a:extLst>
              <a:ext uri="{FF2B5EF4-FFF2-40B4-BE49-F238E27FC236}">
                <a16:creationId xmlns:a16="http://schemas.microsoft.com/office/drawing/2014/main" id="{C39C5CD1-48A3-4FD3-8112-25C19BD8D92B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44975" y="1484956"/>
            <a:ext cx="4128000" cy="4098739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6" name="Espace réservé pour une image  8">
            <a:extLst>
              <a:ext uri="{FF2B5EF4-FFF2-40B4-BE49-F238E27FC236}">
                <a16:creationId xmlns:a16="http://schemas.microsoft.com/office/drawing/2014/main" id="{877CF915-392C-4C9E-9231-933278F733C0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5419650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3" name="Espace réservé pour une image  8">
            <a:extLst>
              <a:ext uri="{FF2B5EF4-FFF2-40B4-BE49-F238E27FC236}">
                <a16:creationId xmlns:a16="http://schemas.microsoft.com/office/drawing/2014/main" id="{4C7F2E51-ABA8-4F5A-9037-C8CCEEB2507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7058241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372F035A-F8CD-4ACE-99B9-4C5DF57FF218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8717707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BFF91B72-FE8D-4E96-8F5D-0506EA882BB5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356298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2974E98B-F9E8-419E-91E4-51E3364BA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D1CABF73-739E-4F65-87EE-6E76601F26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17825" y="1577578"/>
            <a:ext cx="6331148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779AEC4-102A-4C92-BE0B-E482213D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824" y="710401"/>
            <a:ext cx="6337376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C8E1771-F222-47FB-AA03-2F95A1C562F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42225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76FB291-E5A0-4951-B332-135E78DF00D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05824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715D62C-EC77-4B61-9919-71E0B129548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71970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A1D3125-0CBF-4C19-9D10-F33F2DE4801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353388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64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5740236E-B231-4B38-9B19-5CA4361809F8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3750734" y="1942730"/>
            <a:ext cx="7988300" cy="4295221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Chart and Table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7C974083-9FEF-484E-9F19-6CD76EB3A2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372C0F46-678A-45F1-938F-2E7732BC05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F7F0780-2D15-471D-9496-7A64395D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E6DF4D0-6655-42BC-BA6C-0FF9041659B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43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A057E7-5A0F-4AE0-9351-1A58DB294C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52851" y="1942729"/>
            <a:ext cx="3365500" cy="4295223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8</a:t>
            </a:r>
          </a:p>
          <a:p>
            <a:pPr lvl="2"/>
            <a:r>
              <a:rPr lang="en-US" noProof="0"/>
              <a:t>Oncology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D1DC7E5E-9E41-496F-A46A-10D60378AF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900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Neurology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3CA8CA11-934D-49F7-A929-1D1F6E6171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95006" y="1942727"/>
            <a:ext cx="952020" cy="4295223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E2A95B96-5606-44FB-9A28-BF7F82AE0A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39001" y="4124871"/>
            <a:ext cx="3435352" cy="1298029"/>
          </a:xfrm>
          <a:solidFill>
            <a:schemeClr val="accent4"/>
          </a:solidFill>
        </p:spPr>
        <p:txBody>
          <a:bodyPr bIns="108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8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noProof="0"/>
              <a:t>3</a:t>
            </a:r>
          </a:p>
          <a:p>
            <a:pPr lvl="1"/>
            <a:r>
              <a:rPr lang="en-US" noProof="0"/>
              <a:t>Rare blood disorders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563A6F80-C740-4630-B53A-0571C25D9B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39001" y="5547270"/>
            <a:ext cx="3435352" cy="675405"/>
          </a:xfrm>
          <a:solidFill>
            <a:schemeClr val="accent5"/>
          </a:solidFill>
        </p:spPr>
        <p:txBody>
          <a:bodyPr tIns="36000" bIns="36000" anchor="ctr">
            <a:noAutofit/>
          </a:bodyPr>
          <a:lstStyle>
            <a:lvl1pPr algn="ctr">
              <a:lnSpc>
                <a:spcPct val="75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1</a:t>
            </a:r>
          </a:p>
          <a:p>
            <a:pPr lvl="2"/>
            <a:r>
              <a:rPr lang="en-US" noProof="0" err="1"/>
              <a:t>Immunologie</a:t>
            </a:r>
            <a:endParaRPr lang="en-US" noProof="0"/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03CC539B-EFCF-4F4C-B1A5-A69F32F5CE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1536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B698D7F-F2E3-4AC1-83C8-EBE1328E29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A804B13-0274-405A-885F-9C73BEF1A9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74F34E5-E51A-4313-AC90-F67C509F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2D553F7-D3A0-40D6-80B1-7D98F5A96A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38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8" name="Espace réservé du graphique SmartArt 27">
            <a:extLst>
              <a:ext uri="{FF2B5EF4-FFF2-40B4-BE49-F238E27FC236}">
                <a16:creationId xmlns:a16="http://schemas.microsoft.com/office/drawing/2014/main" id="{8D53DFC9-0862-4983-A2CD-513024C2A0A3}"/>
              </a:ext>
            </a:extLst>
          </p:cNvPr>
          <p:cNvSpPr>
            <a:spLocks noGrp="1" noChangeAspect="1"/>
          </p:cNvSpPr>
          <p:nvPr>
            <p:ph type="dgm" sz="quarter" idx="21"/>
          </p:nvPr>
        </p:nvSpPr>
        <p:spPr>
          <a:xfrm>
            <a:off x="988477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0" name="Espace réservé du graphique SmartArt 29">
            <a:extLst>
              <a:ext uri="{FF2B5EF4-FFF2-40B4-BE49-F238E27FC236}">
                <a16:creationId xmlns:a16="http://schemas.microsoft.com/office/drawing/2014/main" id="{426C2D69-E6C0-447B-8709-F429E5524A8D}"/>
              </a:ext>
            </a:extLst>
          </p:cNvPr>
          <p:cNvSpPr>
            <a:spLocks noGrp="1" noChangeAspect="1"/>
          </p:cNvSpPr>
          <p:nvPr>
            <p:ph type="dgm" sz="quarter" idx="23"/>
          </p:nvPr>
        </p:nvSpPr>
        <p:spPr>
          <a:xfrm>
            <a:off x="2643481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1" name="Espace réservé du graphique SmartArt 30">
            <a:extLst>
              <a:ext uri="{FF2B5EF4-FFF2-40B4-BE49-F238E27FC236}">
                <a16:creationId xmlns:a16="http://schemas.microsoft.com/office/drawing/2014/main" id="{983A806B-A7D8-4764-8E4F-9196393870B0}"/>
              </a:ext>
            </a:extLst>
          </p:cNvPr>
          <p:cNvSpPr>
            <a:spLocks noGrp="1" noChangeAspect="1"/>
          </p:cNvSpPr>
          <p:nvPr>
            <p:ph type="dgm" sz="quarter" idx="24"/>
          </p:nvPr>
        </p:nvSpPr>
        <p:spPr>
          <a:xfrm>
            <a:off x="925574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2" name="Espace réservé du graphique SmartArt 31">
            <a:extLst>
              <a:ext uri="{FF2B5EF4-FFF2-40B4-BE49-F238E27FC236}">
                <a16:creationId xmlns:a16="http://schemas.microsoft.com/office/drawing/2014/main" id="{B6D46D2C-9EB8-4FFE-A096-794420255959}"/>
              </a:ext>
            </a:extLst>
          </p:cNvPr>
          <p:cNvSpPr>
            <a:spLocks noGrp="1" noChangeAspect="1"/>
          </p:cNvSpPr>
          <p:nvPr>
            <p:ph type="dgm" sz="quarter" idx="25"/>
          </p:nvPr>
        </p:nvSpPr>
        <p:spPr>
          <a:xfrm>
            <a:off x="10910753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DCF4AB73-53BB-4916-832A-A1FF52F2EB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594" y="3934793"/>
            <a:ext cx="1548535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D32D786C-DE6F-435E-89A2-F0DBD45736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82978" y="3934793"/>
            <a:ext cx="1407759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9C501E4B-3A14-4B9B-B61B-DC6381B9AA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40330" y="3936413"/>
            <a:ext cx="1407759" cy="4712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9C742B60-DBF9-4074-B1A9-8F6E74E9D9E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92119" y="3925153"/>
            <a:ext cx="1407759" cy="47832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5FD15E1D-688D-409E-9AD0-74ABF227C2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43909" y="3913892"/>
            <a:ext cx="1407759" cy="4895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D55ECC2-F335-44B9-9DDE-2AE845F32B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95698" y="3902633"/>
            <a:ext cx="1407759" cy="5008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D9015B19-D4D5-4F3C-934C-E2A9B54E71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53258" y="3902631"/>
            <a:ext cx="1407759" cy="51440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7CB0C600-717D-4628-8BB6-411A6709E1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0594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CA06A69C-FC71-47B5-A2D0-336941212B1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12590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09AF6B2D-FE1E-4067-9129-C4B5676FF75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21731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CF14C971-4FFC-440B-9E09-17D67217DA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2531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83FECD87-649A-4C86-9EE3-E68666E507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8287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52359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6" name="Espace réservé pour une image  8">
            <a:extLst>
              <a:ext uri="{FF2B5EF4-FFF2-40B4-BE49-F238E27FC236}">
                <a16:creationId xmlns:a16="http://schemas.microsoft.com/office/drawing/2014/main" id="{84EE3C86-4DFD-490F-A50B-B0BEE6298C43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217558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7" name="Espace réservé pour une image  8">
            <a:extLst>
              <a:ext uri="{FF2B5EF4-FFF2-40B4-BE49-F238E27FC236}">
                <a16:creationId xmlns:a16="http://schemas.microsoft.com/office/drawing/2014/main" id="{77D5A709-E29B-43D2-A12D-DECB5EE31488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3827584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8" name="Espace réservé pour une image  8">
            <a:extLst>
              <a:ext uri="{FF2B5EF4-FFF2-40B4-BE49-F238E27FC236}">
                <a16:creationId xmlns:a16="http://schemas.microsoft.com/office/drawing/2014/main" id="{A2BF4A97-13DA-4E9F-8ACB-59EB15D77A1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5479580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9" name="Espace réservé pour une image  8">
            <a:extLst>
              <a:ext uri="{FF2B5EF4-FFF2-40B4-BE49-F238E27FC236}">
                <a16:creationId xmlns:a16="http://schemas.microsoft.com/office/drawing/2014/main" id="{B3001942-C22D-4695-956D-BB43AA2F9E26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131576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0" name="Espace réservé pour une image  8">
            <a:extLst>
              <a:ext uri="{FF2B5EF4-FFF2-40B4-BE49-F238E27FC236}">
                <a16:creationId xmlns:a16="http://schemas.microsoft.com/office/drawing/2014/main" id="{779AA997-FB2D-45EA-9288-E6142EF3D61B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878357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1" name="Espace réservé pour une image  8">
            <a:extLst>
              <a:ext uri="{FF2B5EF4-FFF2-40B4-BE49-F238E27FC236}">
                <a16:creationId xmlns:a16="http://schemas.microsoft.com/office/drawing/2014/main" id="{0604BCBF-1C62-4840-B2BA-6AAA4AEAFBD9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1043556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du graphique SmartArt 29">
            <a:extLst>
              <a:ext uri="{FF2B5EF4-FFF2-40B4-BE49-F238E27FC236}">
                <a16:creationId xmlns:a16="http://schemas.microsoft.com/office/drawing/2014/main" id="{FA8235AD-5B9A-4575-82DB-8CE0D777263C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4294610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3" name="Espace réservé du graphique SmartArt 29">
            <a:extLst>
              <a:ext uri="{FF2B5EF4-FFF2-40B4-BE49-F238E27FC236}">
                <a16:creationId xmlns:a16="http://schemas.microsoft.com/office/drawing/2014/main" id="{7DBF2C70-2304-418B-A045-58A1900F2C79}"/>
              </a:ext>
            </a:extLst>
          </p:cNvPr>
          <p:cNvSpPr>
            <a:spLocks noGrp="1" noChangeAspect="1"/>
          </p:cNvSpPr>
          <p:nvPr>
            <p:ph type="dgm" sz="quarter" idx="46" hasCustomPrompt="1"/>
          </p:nvPr>
        </p:nvSpPr>
        <p:spPr>
          <a:xfrm>
            <a:off x="594573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4" name="Espace réservé du graphique SmartArt 29">
            <a:extLst>
              <a:ext uri="{FF2B5EF4-FFF2-40B4-BE49-F238E27FC236}">
                <a16:creationId xmlns:a16="http://schemas.microsoft.com/office/drawing/2014/main" id="{6F45D7C0-81AA-4419-9BD5-BC22EF4DA055}"/>
              </a:ext>
            </a:extLst>
          </p:cNvPr>
          <p:cNvSpPr>
            <a:spLocks noGrp="1" noChangeAspect="1"/>
          </p:cNvSpPr>
          <p:nvPr>
            <p:ph type="dgm" sz="quarter" idx="47"/>
          </p:nvPr>
        </p:nvSpPr>
        <p:spPr>
          <a:xfrm>
            <a:off x="759686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FC6B0F1C-7055-324B-98C6-0177CD4AD1B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64584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CC765C58-0238-9A4D-B57F-E8B0921FD68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58438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C80B1260-0CAE-4EC0-ADA7-84EBC9CAA7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493C2CC6-58BB-406E-99B1-809B741801C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B609FE6-0339-4B6E-86E1-9513AF7B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629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E70A040-45DC-4C4F-9C35-9C8855F2FADC}"/>
              </a:ext>
            </a:extLst>
          </p:cNvPr>
          <p:cNvCxnSpPr>
            <a:cxnSpLocks/>
          </p:cNvCxnSpPr>
          <p:nvPr userDrawn="1"/>
        </p:nvCxnSpPr>
        <p:spPr>
          <a:xfrm>
            <a:off x="456000" y="3919321"/>
            <a:ext cx="112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3" name="Espace réservé du graphique SmartArt 11">
            <a:extLst>
              <a:ext uri="{FF2B5EF4-FFF2-40B4-BE49-F238E27FC236}">
                <a16:creationId xmlns:a16="http://schemas.microsoft.com/office/drawing/2014/main" id="{27C8F47C-3200-4352-B957-F47C1A5FCAF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079875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8" name="Espace réservé du texte 57">
            <a:extLst>
              <a:ext uri="{FF2B5EF4-FFF2-40B4-BE49-F238E27FC236}">
                <a16:creationId xmlns:a16="http://schemas.microsoft.com/office/drawing/2014/main" id="{A0A44F60-C67D-46ED-9CCB-CDD8B11F957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05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62" name="Espace réservé du graphique SmartArt 11">
            <a:extLst>
              <a:ext uri="{FF2B5EF4-FFF2-40B4-BE49-F238E27FC236}">
                <a16:creationId xmlns:a16="http://schemas.microsoft.com/office/drawing/2014/main" id="{CE16E605-DFA7-4CED-8CBF-0542C7698DF9}"/>
              </a:ext>
            </a:extLst>
          </p:cNvPr>
          <p:cNvSpPr>
            <a:spLocks noGrp="1" noChangeAspect="1"/>
          </p:cNvSpPr>
          <p:nvPr>
            <p:ph type="dgm" sz="quarter" idx="40"/>
          </p:nvPr>
        </p:nvSpPr>
        <p:spPr>
          <a:xfrm>
            <a:off x="2733698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3" name="Espace réservé du graphique SmartArt 11">
            <a:extLst>
              <a:ext uri="{FF2B5EF4-FFF2-40B4-BE49-F238E27FC236}">
                <a16:creationId xmlns:a16="http://schemas.microsoft.com/office/drawing/2014/main" id="{5A796DFE-A231-4181-AD26-E6261F7463D2}"/>
              </a:ext>
            </a:extLst>
          </p:cNvPr>
          <p:cNvSpPr>
            <a:spLocks noGrp="1" noChangeAspect="1"/>
          </p:cNvSpPr>
          <p:nvPr>
            <p:ph type="dgm" sz="quarter" idx="41"/>
          </p:nvPr>
        </p:nvSpPr>
        <p:spPr>
          <a:xfrm>
            <a:off x="438752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4" name="Espace réservé du graphique SmartArt 11">
            <a:extLst>
              <a:ext uri="{FF2B5EF4-FFF2-40B4-BE49-F238E27FC236}">
                <a16:creationId xmlns:a16="http://schemas.microsoft.com/office/drawing/2014/main" id="{4AF62F43-58B0-40EE-BBAF-40FAE44E0A13}"/>
              </a:ext>
            </a:extLst>
          </p:cNvPr>
          <p:cNvSpPr>
            <a:spLocks noGrp="1" noChangeAspect="1"/>
          </p:cNvSpPr>
          <p:nvPr>
            <p:ph type="dgm" sz="quarter" idx="42"/>
          </p:nvPr>
        </p:nvSpPr>
        <p:spPr>
          <a:xfrm>
            <a:off x="6041343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5" name="Espace réservé du graphique SmartArt 11">
            <a:extLst>
              <a:ext uri="{FF2B5EF4-FFF2-40B4-BE49-F238E27FC236}">
                <a16:creationId xmlns:a16="http://schemas.microsoft.com/office/drawing/2014/main" id="{EA159B1B-69A6-4A2A-8825-3CE557B1A745}"/>
              </a:ext>
            </a:extLst>
          </p:cNvPr>
          <p:cNvSpPr>
            <a:spLocks noGrp="1" noChangeAspect="1"/>
          </p:cNvSpPr>
          <p:nvPr>
            <p:ph type="dgm" sz="quarter" idx="43"/>
          </p:nvPr>
        </p:nvSpPr>
        <p:spPr>
          <a:xfrm>
            <a:off x="7695166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6" name="Espace réservé du graphique SmartArt 11">
            <a:extLst>
              <a:ext uri="{FF2B5EF4-FFF2-40B4-BE49-F238E27FC236}">
                <a16:creationId xmlns:a16="http://schemas.microsoft.com/office/drawing/2014/main" id="{46A4C6F1-FE20-48BF-A8EC-70436EAC5DE4}"/>
              </a:ext>
            </a:extLst>
          </p:cNvPr>
          <p:cNvSpPr>
            <a:spLocks noGrp="1" noChangeAspect="1"/>
          </p:cNvSpPr>
          <p:nvPr>
            <p:ph type="dgm" sz="quarter" idx="44"/>
          </p:nvPr>
        </p:nvSpPr>
        <p:spPr>
          <a:xfrm>
            <a:off x="9348989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7" name="Espace réservé du graphique SmartArt 11">
            <a:extLst>
              <a:ext uri="{FF2B5EF4-FFF2-40B4-BE49-F238E27FC236}">
                <a16:creationId xmlns:a16="http://schemas.microsoft.com/office/drawing/2014/main" id="{2AD47857-C65A-440C-9B23-312C1566BFFB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1100281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5" name="Espace réservé du texte 57">
            <a:extLst>
              <a:ext uri="{FF2B5EF4-FFF2-40B4-BE49-F238E27FC236}">
                <a16:creationId xmlns:a16="http://schemas.microsoft.com/office/drawing/2014/main" id="{428D303E-DDAF-3641-B132-0379E658A1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43433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467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7" name="Espace réservé du texte 57">
            <a:extLst>
              <a:ext uri="{FF2B5EF4-FFF2-40B4-BE49-F238E27FC236}">
                <a16:creationId xmlns:a16="http://schemas.microsoft.com/office/drawing/2014/main" id="{842F84FC-333E-1F4F-8881-03E7346E68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366490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9" name="Espace réservé du texte 57">
            <a:extLst>
              <a:ext uri="{FF2B5EF4-FFF2-40B4-BE49-F238E27FC236}">
                <a16:creationId xmlns:a16="http://schemas.microsoft.com/office/drawing/2014/main" id="{44621C0C-848F-154C-A0BE-F77AB0303ED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054961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1" name="Espace réservé du texte 57">
            <a:extLst>
              <a:ext uri="{FF2B5EF4-FFF2-40B4-BE49-F238E27FC236}">
                <a16:creationId xmlns:a16="http://schemas.microsoft.com/office/drawing/2014/main" id="{5C884832-94C5-EC48-AD59-0BFF5B9292F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085727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3" name="Espace réservé du texte 57">
            <a:extLst>
              <a:ext uri="{FF2B5EF4-FFF2-40B4-BE49-F238E27FC236}">
                <a16:creationId xmlns:a16="http://schemas.microsoft.com/office/drawing/2014/main" id="{55EE616D-CD9C-F747-B3C1-7E058D1739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92643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5" name="Espace réservé du texte 57">
            <a:extLst>
              <a:ext uri="{FF2B5EF4-FFF2-40B4-BE49-F238E27FC236}">
                <a16:creationId xmlns:a16="http://schemas.microsoft.com/office/drawing/2014/main" id="{EE1276C9-7673-0445-9714-7351552FC1F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99559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2789A1B7-9226-45D5-9A4C-9B12ABE997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EFDD405-3306-4F6B-879C-D5C1544AEB1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4FAF710-3D2C-4EA6-A787-F566ABCC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79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0A4075-8388-4D55-A178-9B9B0A11486C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A7961CA2-3943-4444-B840-C954E319F3F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4742E3D-4B67-4B8A-9D27-6975297E385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C3E3DE0-A4A7-4BCC-9639-9768A25B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636DBA71-2431-4439-882F-2EE9CBB75D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6" name="Graphique 7">
            <a:extLst>
              <a:ext uri="{FF2B5EF4-FFF2-40B4-BE49-F238E27FC236}">
                <a16:creationId xmlns:a16="http://schemas.microsoft.com/office/drawing/2014/main" id="{3C798781-F4CB-44F3-9F78-3F13A69859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7" name="Forme libre : forme 9">
              <a:extLst>
                <a:ext uri="{FF2B5EF4-FFF2-40B4-BE49-F238E27FC236}">
                  <a16:creationId xmlns:a16="http://schemas.microsoft.com/office/drawing/2014/main" id="{1449B5FD-7625-4985-9939-DCBF403E122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8" name="Forme libre : forme 10">
              <a:extLst>
                <a:ext uri="{FF2B5EF4-FFF2-40B4-BE49-F238E27FC236}">
                  <a16:creationId xmlns:a16="http://schemas.microsoft.com/office/drawing/2014/main" id="{79BB7204-57DC-4669-89E8-1BC85F9001F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39" name="Forme libre : forme 11">
              <a:extLst>
                <a:ext uri="{FF2B5EF4-FFF2-40B4-BE49-F238E27FC236}">
                  <a16:creationId xmlns:a16="http://schemas.microsoft.com/office/drawing/2014/main" id="{7FB3F5C2-F3C4-4335-B7A9-8E0DB1BE42B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9584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41600" y="1789011"/>
            <a:ext cx="5371435" cy="249580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8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5999" y="1789011"/>
            <a:ext cx="5361711" cy="249580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8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119160"/>
            <a:ext cx="2340559" cy="4119863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119160"/>
            <a:ext cx="2340559" cy="4119863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119159"/>
            <a:ext cx="2745600" cy="4119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119159"/>
            <a:ext cx="2744537" cy="4119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E07D06-DF5C-474E-986B-E56638903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EA9ADB2A-333D-4D22-950C-E486581F2E3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44973" y="1428424"/>
            <a:ext cx="11313600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2F89BEB-CFED-4938-8F8B-803D5708B553}"/>
              </a:ext>
            </a:extLst>
          </p:cNvPr>
          <p:cNvSpPr>
            <a:spLocks noGrp="1"/>
          </p:cNvSpPr>
          <p:nvPr>
            <p:ph type="ftr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A481BE-C41F-4472-840A-E2A6B67C2022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2857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u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1885829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pour une image  8">
            <a:extLst>
              <a:ext uri="{FF2B5EF4-FFF2-40B4-BE49-F238E27FC236}">
                <a16:creationId xmlns:a16="http://schemas.microsoft.com/office/drawing/2014/main" id="{D248539B-6296-41E2-B2A7-32CAFE749EF1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5242862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3" name="Espace réservé pour une image  8">
            <a:extLst>
              <a:ext uri="{FF2B5EF4-FFF2-40B4-BE49-F238E27FC236}">
                <a16:creationId xmlns:a16="http://schemas.microsoft.com/office/drawing/2014/main" id="{C99700F4-131B-4BC3-9911-BC47E4952A9B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8608996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7121" y="6074874"/>
            <a:ext cx="10417759" cy="164148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Overarching subtext goes here in Verdana 7pt – if text box necessary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5C1F33E9-9CFD-C248-B455-84A70176E55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4378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7B91730-598B-3A45-B533-0E89A10E5AB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7560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ED327B16-2D28-E74D-80D9-FCA946C0498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09698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21483E1-2425-40BE-8F9C-5B79519486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C649E92-62C2-4614-AAA1-64785BCA3BB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BD92977-6456-4F81-9A2E-322E82DB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5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.Body_Text&amp;Visual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1323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102EE37F-49C7-4E9B-9C3D-B4ED45E947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95999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53ACCDE3-920E-4B07-97C0-4268A8816D7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BA1D5B65-0ABB-49CE-B750-F373B8CD7F3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0B13997-CC8E-4CA7-BC9F-1E2FE9781D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56143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F116EA8-5445-47B3-947A-920077D67D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719525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8E4E4032-9898-4A69-9D9C-6DB7CEE715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BB316397-FA0F-41C2-AD67-87E80422229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5999050-FEA1-4953-AD6B-0FD3F037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494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.Series_Picto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6A66775-D99C-FB4D-B9BA-F866BE69C7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412369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68A2321-51C0-44B8-85CC-82C00400516F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484682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6749475C-69E4-4BE9-A38D-7241DCB89E8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755577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53004C71-88FB-4D84-AF67-163F0A8F5713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264724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2DBF61FA-A35E-4273-8034-DAAC1ECD9D13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484682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8">
            <a:extLst>
              <a:ext uri="{FF2B5EF4-FFF2-40B4-BE49-F238E27FC236}">
                <a16:creationId xmlns:a16="http://schemas.microsoft.com/office/drawing/2014/main" id="{2789384D-EA94-4052-B57F-95DE218737E1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55577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A400283B-48F4-4D29-A5D4-EF54E4DEE830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10264724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42CCC6AE-5AF4-4691-BF67-CE2AE425B9A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2369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6D6398C9-77BD-0246-B4C7-E8636466B43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26711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F64D3D11-BDB5-D647-AE1B-75549238F3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119540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4E9486BD-46D7-254F-A584-B651B6D8D43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826711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95667BD6-1D89-BF44-9AC0-03B52EFC58E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119540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259E210E-1597-48C5-8AD6-8CF4CA9E96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882E961F-2EC2-4DBD-847C-01740E0A54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A265111-C2ED-45CD-9BC6-C950D268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063F5DF-B0A6-49D0-9B38-EEDAE439BF8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4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.ColumnTitle+3columns_NoVisual_Colo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BD28644-31E5-42EB-A359-94FBB151C4BA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A2CA514-4233-4338-B4D8-DECD377FF6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2911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4" name="Espace réservé du graphique SmartArt 10">
            <a:extLst>
              <a:ext uri="{FF2B5EF4-FFF2-40B4-BE49-F238E27FC236}">
                <a16:creationId xmlns:a16="http://schemas.microsoft.com/office/drawing/2014/main" id="{19B0CBA6-8D91-40B7-A08B-3172CF7A8299}"/>
              </a:ext>
            </a:extLst>
          </p:cNvPr>
          <p:cNvSpPr>
            <a:spLocks noGrp="1"/>
          </p:cNvSpPr>
          <p:nvPr>
            <p:ph type="dgm" sz="quarter" idx="44"/>
          </p:nvPr>
        </p:nvSpPr>
        <p:spPr>
          <a:xfrm rot="5400000">
            <a:off x="5393937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99C77F5-F32E-41C3-BEFC-25D7AC59AB7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522910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</p:txBody>
      </p:sp>
      <p:sp>
        <p:nvSpPr>
          <p:cNvPr id="16" name="Espace réservé du graphique SmartArt 47">
            <a:extLst>
              <a:ext uri="{FF2B5EF4-FFF2-40B4-BE49-F238E27FC236}">
                <a16:creationId xmlns:a16="http://schemas.microsoft.com/office/drawing/2014/main" id="{92E82BE4-7D85-4A10-9D30-E2BA20C54B67}"/>
              </a:ext>
            </a:extLst>
          </p:cNvPr>
          <p:cNvSpPr>
            <a:spLocks noGrp="1" noChangeAspect="1"/>
          </p:cNvSpPr>
          <p:nvPr>
            <p:ph type="dgm" sz="quarter" idx="70"/>
          </p:nvPr>
        </p:nvSpPr>
        <p:spPr>
          <a:xfrm rot="5400000">
            <a:off x="5349433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40A17507-5CAB-41A8-8654-A943A0B8BB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22910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ACDFF36C-2E3B-4F84-8FD6-D84E5419FB8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016329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9" name="Espace réservé du graphique SmartArt 10">
            <a:extLst>
              <a:ext uri="{FF2B5EF4-FFF2-40B4-BE49-F238E27FC236}">
                <a16:creationId xmlns:a16="http://schemas.microsoft.com/office/drawing/2014/main" id="{4AEDDBF7-5EA9-4A49-8B8C-79110C43EB76}"/>
              </a:ext>
            </a:extLst>
          </p:cNvPr>
          <p:cNvSpPr>
            <a:spLocks noGrp="1"/>
          </p:cNvSpPr>
          <p:nvPr>
            <p:ph type="dgm" sz="quarter" idx="72"/>
          </p:nvPr>
        </p:nvSpPr>
        <p:spPr>
          <a:xfrm rot="5400000">
            <a:off x="7887355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DA3F9611-A7F0-42CE-AE25-854FF5FA6DE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016329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1" name="Espace réservé du graphique SmartArt 47">
            <a:extLst>
              <a:ext uri="{FF2B5EF4-FFF2-40B4-BE49-F238E27FC236}">
                <a16:creationId xmlns:a16="http://schemas.microsoft.com/office/drawing/2014/main" id="{4FAF97D0-F2E0-4F84-94DB-1F8CA6FFD747}"/>
              </a:ext>
            </a:extLst>
          </p:cNvPr>
          <p:cNvSpPr>
            <a:spLocks noGrp="1" noChangeAspect="1"/>
          </p:cNvSpPr>
          <p:nvPr>
            <p:ph type="dgm" sz="quarter" idx="74"/>
          </p:nvPr>
        </p:nvSpPr>
        <p:spPr>
          <a:xfrm rot="5400000">
            <a:off x="7842852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0628E42C-71C0-48AF-8906-B29B4465CE3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016329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014C5F2-20B9-4C76-BD18-8D3A0724822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509757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24" name="Espace réservé du graphique SmartArt 10">
            <a:extLst>
              <a:ext uri="{FF2B5EF4-FFF2-40B4-BE49-F238E27FC236}">
                <a16:creationId xmlns:a16="http://schemas.microsoft.com/office/drawing/2014/main" id="{2F86B678-A609-4B17-9715-9C6B93348626}"/>
              </a:ext>
            </a:extLst>
          </p:cNvPr>
          <p:cNvSpPr>
            <a:spLocks noGrp="1"/>
          </p:cNvSpPr>
          <p:nvPr>
            <p:ph type="dgm" sz="quarter" idx="77"/>
          </p:nvPr>
        </p:nvSpPr>
        <p:spPr>
          <a:xfrm rot="5400000">
            <a:off x="10380783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B15E812-EEBF-45E0-9F03-1A12E6B4DFD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509757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6" name="Espace réservé du graphique SmartArt 47">
            <a:extLst>
              <a:ext uri="{FF2B5EF4-FFF2-40B4-BE49-F238E27FC236}">
                <a16:creationId xmlns:a16="http://schemas.microsoft.com/office/drawing/2014/main" id="{6DFE7F26-F772-41BC-BA39-2787B3898D0F}"/>
              </a:ext>
            </a:extLst>
          </p:cNvPr>
          <p:cNvSpPr>
            <a:spLocks noGrp="1" noChangeAspect="1"/>
          </p:cNvSpPr>
          <p:nvPr>
            <p:ph type="dgm" sz="quarter" idx="79"/>
          </p:nvPr>
        </p:nvSpPr>
        <p:spPr>
          <a:xfrm rot="5400000">
            <a:off x="10336280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CB7B9BBB-2B07-4086-9024-DEE22312457F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9509757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5C842C5C-9AC3-448B-960C-704DDA9F4EF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8BD41B43-AC57-4D2B-895A-D6C42B2C6DB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41F219FC-0C17-41D8-A025-7B19D0B2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" name="Espace réservé du texte 5">
            <a:extLst>
              <a:ext uri="{FF2B5EF4-FFF2-40B4-BE49-F238E27FC236}">
                <a16:creationId xmlns:a16="http://schemas.microsoft.com/office/drawing/2014/main" id="{F0A95EBF-507C-4A4F-B6AB-97F42EE2FA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9" name="Graphique 7">
            <a:extLst>
              <a:ext uri="{FF2B5EF4-FFF2-40B4-BE49-F238E27FC236}">
                <a16:creationId xmlns:a16="http://schemas.microsoft.com/office/drawing/2014/main" id="{C27C04FF-DE6C-4072-8BF4-5EC4DDBD662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212E5D6A-36AC-4C11-B9FC-882015D3F3E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D6348C0A-6CEA-4E8E-B679-84C9BC1345C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2" name="Forme libre : forme 11">
              <a:extLst>
                <a:ext uri="{FF2B5EF4-FFF2-40B4-BE49-F238E27FC236}">
                  <a16:creationId xmlns:a16="http://schemas.microsoft.com/office/drawing/2014/main" id="{3CB09C3A-78E1-4A35-9F27-91D8336A84C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8658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25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66290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Cover_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04203E6E-75E4-45E4-AF05-51E86DA00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8571" y="6035600"/>
            <a:ext cx="994856" cy="254848"/>
          </a:xfrm>
          <a:prstGeom prst="rect">
            <a:avLst/>
          </a:prstGeom>
        </p:spPr>
      </p:pic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832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5"/>
            <a:ext cx="10195200" cy="4978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One Column</a:t>
            </a:r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2CF6F7-2162-196D-5CF4-17FB5CBCF2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7" y="6400192"/>
            <a:ext cx="601598" cy="216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0581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3596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9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44" name="Espace réservé pour une image  15">
            <a:extLst>
              <a:ext uri="{FF2B5EF4-FFF2-40B4-BE49-F238E27FC236}">
                <a16:creationId xmlns:a16="http://schemas.microsoft.com/office/drawing/2014/main" id="{6EC29CFA-5793-4C6C-80E1-231B1EAA43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1341319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0456B57B-663C-438F-BBF6-1AB9B756FE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418872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id="{87E76F68-620B-4D77-BFEE-041D7315FC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3354077"/>
            <a:ext cx="1379716" cy="657177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Espace réservé pour une image  15">
            <a:extLst>
              <a:ext uri="{FF2B5EF4-FFF2-40B4-BE49-F238E27FC236}">
                <a16:creationId xmlns:a16="http://schemas.microsoft.com/office/drawing/2014/main" id="{59EC3F46-5FB4-498B-9543-7330D6DD49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1341319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9" name="Espace réservé du texte 4">
            <a:extLst>
              <a:ext uri="{FF2B5EF4-FFF2-40B4-BE49-F238E27FC236}">
                <a16:creationId xmlns:a16="http://schemas.microsoft.com/office/drawing/2014/main" id="{D7722D17-99A8-4564-81CF-20F1F7F8DB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418872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50" name="Espace réservé pour une image  15">
            <a:extLst>
              <a:ext uri="{FF2B5EF4-FFF2-40B4-BE49-F238E27FC236}">
                <a16:creationId xmlns:a16="http://schemas.microsoft.com/office/drawing/2014/main" id="{B20B9505-236E-4469-A51C-A2C7B71B271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1341319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1" name="Espace réservé du texte 4">
            <a:extLst>
              <a:ext uri="{FF2B5EF4-FFF2-40B4-BE49-F238E27FC236}">
                <a16:creationId xmlns:a16="http://schemas.microsoft.com/office/drawing/2014/main" id="{B0DC2D27-DE73-4D51-B4A4-D9CC4DC5A4E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418872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52" name="Espace réservé pour une image  15">
            <a:extLst>
              <a:ext uri="{FF2B5EF4-FFF2-40B4-BE49-F238E27FC236}">
                <a16:creationId xmlns:a16="http://schemas.microsoft.com/office/drawing/2014/main" id="{C7AF1FA3-8607-484E-960C-0DEC87C8B4B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1341319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6F5500B0-3264-4A96-BDF7-6321D671A88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418872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EB355F06-F117-4960-9CD2-3296D719777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4199057"/>
            <a:ext cx="1379716" cy="203996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D86CBB7A-9502-4B85-850C-DF2587D4D6E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3346376"/>
            <a:ext cx="1379716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86544E69-3546-4BEE-9749-1A8EFA7DDE3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4199057"/>
            <a:ext cx="1379716" cy="203996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75A5190F-9F87-4BAA-9B38-DA41741440E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3346376"/>
            <a:ext cx="1379716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4">
            <a:extLst>
              <a:ext uri="{FF2B5EF4-FFF2-40B4-BE49-F238E27FC236}">
                <a16:creationId xmlns:a16="http://schemas.microsoft.com/office/drawing/2014/main" id="{FF1BBCD1-8544-421A-85E5-77CA0FA35FE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4199057"/>
            <a:ext cx="1379716" cy="203996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BF822235-CF36-42FB-998B-784756CA5FE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3346376"/>
            <a:ext cx="1379716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0EE59DB-9243-4843-902C-CEAFDD74F3B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4199057"/>
            <a:ext cx="1379716" cy="203996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8D48725B-4307-4BEA-B9C9-15E0592A3B9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385508"/>
            <a:ext cx="1178053" cy="2769081"/>
          </a:xfrm>
        </p:spPr>
        <p:txBody>
          <a:bodyPr anchor="t">
            <a:noAutofit/>
          </a:bodyPr>
          <a:lstStyle>
            <a:lvl1pPr algn="r">
              <a:lnSpc>
                <a:spcPct val="110000"/>
              </a:lnSpc>
              <a:defRPr sz="18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F2F05-CEDE-4DBD-B401-0C4B85598831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C448A-D8A7-4E0C-BE4A-C4F692A4D2C6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F4FADB-EEC5-45D2-AA5E-7A0D798F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385507"/>
            <a:ext cx="2824073" cy="9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47966520-9FD5-42B3-AD18-E492CBBE356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44973" y="1428425"/>
            <a:ext cx="2822400" cy="57451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E0BC0F4-D286-4029-9886-E5C53C4FB5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759071"/>
            <a:ext cx="2822400" cy="4479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132768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Viole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61D870-9F9E-E04F-A62F-C9DEF6EDC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5846"/>
            <a:ext cx="9692420" cy="668216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F43DAE-11F0-3549-BFF1-A35B20749D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928318"/>
            <a:ext cx="9692420" cy="781056"/>
          </a:xfrm>
        </p:spPr>
        <p:txBody>
          <a:bodyPr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D7231-8B58-BB40-B9F7-3B11D5EBF867}"/>
              </a:ext>
            </a:extLst>
          </p:cNvPr>
          <p:cNvSpPr/>
          <p:nvPr userDrawn="1"/>
        </p:nvSpPr>
        <p:spPr>
          <a:xfrm>
            <a:off x="11995151" y="0"/>
            <a:ext cx="1968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B4CEEF-1B82-464D-9143-D1F71E7949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270438-D8A4-423C-A20A-9A659D258C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040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of Contents with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AD566-8583-4475-A096-A1776044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385507"/>
            <a:ext cx="4731723" cy="960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97091393-5B32-4687-B23A-7838A2A25A2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2031" y="27527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4EFDD7E2-57EF-47B5-AF8A-BF6D20E10C47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190362" y="2750604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8A45169-55E0-4EE5-8CBA-8768DBF2F54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191546" y="310401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075F6C6B-6992-47B7-BC49-F4AC1EE38A8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42031" y="3545380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599CCF3B-6B06-4CAD-8825-545E17FF2ACF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190362" y="3543219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41B2844B-42C8-4FB2-BA00-4038766A4A1D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191546" y="389662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4A758C59-C8FF-42D2-9532-27C881E5032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42031" y="4339769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930D6C4D-8511-437A-B3D5-0F9CBC93B993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190362" y="4337608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218CAD9D-594C-4262-9BE4-D19C1B8241C1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191546" y="469101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98D97654-EEEA-4D58-A2DB-CCD6CCA548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42031" y="5131437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6" name="Espace réservé du texte 17">
            <a:extLst>
              <a:ext uri="{FF2B5EF4-FFF2-40B4-BE49-F238E27FC236}">
                <a16:creationId xmlns:a16="http://schemas.microsoft.com/office/drawing/2014/main" id="{09F33D73-E99B-4746-8C7A-EBD6161BCDB4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1190362" y="512927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89230667-50D9-47D9-A8C7-FAE52F19D569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191546" y="548268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281186E-573E-EE05-B138-F2147E78ABDC}"/>
              </a:ext>
            </a:extLst>
          </p:cNvPr>
          <p:cNvSpPr>
            <a:spLocks noGrp="1"/>
          </p:cNvSpPr>
          <p:nvPr>
            <p:ph type="ftr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D221522-8752-D144-CBDC-F4E82C157112}"/>
              </a:ext>
            </a:extLst>
          </p:cNvPr>
          <p:cNvSpPr>
            <a:spLocks noGrp="1"/>
          </p:cNvSpPr>
          <p:nvPr>
            <p:ph type="dt" sz="half" idx="94"/>
          </p:nvPr>
        </p:nvSpPr>
        <p:spPr/>
        <p:txBody>
          <a:bodyPr/>
          <a:lstStyle/>
          <a:p>
            <a:fld id="{4645A3FD-5C5A-4F91-AE43-309EDE1FEC3B}" type="datetime1">
              <a:rPr lang="en-US" smtClean="0"/>
              <a:t>9/12/2025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4C0408-DEDF-6B0B-2B8E-193A356A5A0A}"/>
              </a:ext>
            </a:extLst>
          </p:cNvPr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53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Dark BG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48CC6-20AF-44F7-B957-4A304BA587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573105" y="6367454"/>
            <a:ext cx="5619586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LLP, a UK limited liability partnership and a member firm of the KPMG global </a:t>
            </a:r>
            <a:r>
              <a:rPr lang="en-US" sz="738" kern="1200" noProof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organisation</a:t>
            </a: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independent member firms affiliated with KPMG International Limited, a private English company limited by guarantee.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B1B73-0F5A-4B77-83D1-A16C7035E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515643" y="6413623"/>
            <a:ext cx="1637529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38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D0DBDCEE-A283-4750-BBE4-7DA0B6F510F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231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231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F7998E-6CE7-4E52-A139-933AD2B32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D91D2281-E8ED-4D25-972C-2978DD7A8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787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722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591685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79894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84021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1" preserve="1">
  <p:cSld name="Section 1">
    <p:bg>
      <p:bgPr>
        <a:solidFill>
          <a:schemeClr val="accen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 rot="-121">
            <a:off x="415413" y="480129"/>
            <a:ext cx="11361200" cy="5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577506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1" preserve="1">
  <p:cSld name="1_Section 1">
    <p:bg>
      <p:bgPr>
        <a:solidFill>
          <a:srgbClr val="01857C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 rot="-121">
            <a:off x="415413" y="480129"/>
            <a:ext cx="11361200" cy="5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tx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001725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5600" y="596901"/>
            <a:ext cx="11360800" cy="791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5" name="Google Shape;3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72;p33">
            <a:extLst>
              <a:ext uri="{FF2B5EF4-FFF2-40B4-BE49-F238E27FC236}">
                <a16:creationId xmlns:a16="http://schemas.microsoft.com/office/drawing/2014/main" id="{AB6F947F-D209-045B-C7CD-49DD353ECDF7}"/>
              </a:ext>
            </a:extLst>
          </p:cNvPr>
          <p:cNvSpPr/>
          <p:nvPr userDrawn="1"/>
        </p:nvSpPr>
        <p:spPr>
          <a:xfrm>
            <a:off x="0" y="5677167"/>
            <a:ext cx="11296800" cy="1180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" name="Google Shape;40;p9">
            <a:extLst>
              <a:ext uri="{FF2B5EF4-FFF2-40B4-BE49-F238E27FC236}">
                <a16:creationId xmlns:a16="http://schemas.microsoft.com/office/drawing/2014/main" id="{9CDA3FAD-129C-7F7B-9BB5-558D4E0ED2C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6400" y="1524000"/>
            <a:ext cx="11379200" cy="5709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218C4B-7331-AE36-CE78-EFA6F2C027A4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6" name="Google Shape;771;p119">
              <a:extLst>
                <a:ext uri="{FF2B5EF4-FFF2-40B4-BE49-F238E27FC236}">
                  <a16:creationId xmlns:a16="http://schemas.microsoft.com/office/drawing/2014/main" id="{485ACB31-CDCF-C447-A93C-C7C478731120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" name="Google Shape;772;p119">
              <a:extLst>
                <a:ext uri="{FF2B5EF4-FFF2-40B4-BE49-F238E27FC236}">
                  <a16:creationId xmlns:a16="http://schemas.microsoft.com/office/drawing/2014/main" id="{33E09379-1B23-EAD7-F1AA-CBA7DDF1359B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tx1"/>
                  </a:solidFill>
                </a:rPr>
                <a:t>Coupa Supplier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671455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lant 2" preserve="1" userDrawn="1">
  <p:cSld name="Title + Slant 2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/>
          <p:cNvPicPr preferRelativeResize="0"/>
          <p:nvPr/>
        </p:nvPicPr>
        <p:blipFill rotWithShape="1">
          <a:blip r:embed="rId2">
            <a:alphaModFix/>
          </a:blip>
          <a:srcRect t="54305" b="11262"/>
          <a:stretch/>
        </p:blipFill>
        <p:spPr>
          <a:xfrm>
            <a:off x="1" y="4496635"/>
            <a:ext cx="12192004" cy="236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15600" y="596901"/>
            <a:ext cx="11360800" cy="791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" name="Google Shape;40;p9">
            <a:extLst>
              <a:ext uri="{FF2B5EF4-FFF2-40B4-BE49-F238E27FC236}">
                <a16:creationId xmlns:a16="http://schemas.microsoft.com/office/drawing/2014/main" id="{EA31EB1F-7B95-D560-18F8-6CE1B9ED835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6400" y="1524000"/>
            <a:ext cx="11379200" cy="5709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" name="Google Shape;34;p8">
            <a:extLst>
              <a:ext uri="{FF2B5EF4-FFF2-40B4-BE49-F238E27FC236}">
                <a16:creationId xmlns:a16="http://schemas.microsoft.com/office/drawing/2014/main" id="{1105626F-1C02-EF6C-79E8-A47E83237E4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5944F4-1D21-0FC2-E470-594683C212CC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5" name="Google Shape;771;p119">
              <a:extLst>
                <a:ext uri="{FF2B5EF4-FFF2-40B4-BE49-F238E27FC236}">
                  <a16:creationId xmlns:a16="http://schemas.microsoft.com/office/drawing/2014/main" id="{6EC712E0-B6A1-A65C-BD03-1D59CD6B81D9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" name="Google Shape;772;p119">
              <a:extLst>
                <a:ext uri="{FF2B5EF4-FFF2-40B4-BE49-F238E27FC236}">
                  <a16:creationId xmlns:a16="http://schemas.microsoft.com/office/drawing/2014/main" id="{A5826F5D-71C5-D4F1-9665-C83278C924C7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tx1"/>
                  </a:solidFill>
                </a:rPr>
                <a:t>Coupa Supplier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125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9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910FAF53-C00F-42B1-925B-79D8B7C9A3C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787589"/>
            <a:ext cx="2827013" cy="445143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44A9397C-6D93-4AD9-887C-C623195B45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0332" y="1787588"/>
            <a:ext cx="1091851" cy="921277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1733B279-DA2E-42A2-AC6A-5AD6F62B3AE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8" y="985499"/>
            <a:ext cx="7394749" cy="286660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867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16F950FC-0480-4153-AB54-FC50B62AF8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1135" y="1787588"/>
            <a:ext cx="1091851" cy="921277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2EFE1CAB-5EC5-470D-9350-2DD9C96766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1937" y="1787588"/>
            <a:ext cx="1091851" cy="921277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58" name="Espace réservé du texte 4">
            <a:extLst>
              <a:ext uri="{FF2B5EF4-FFF2-40B4-BE49-F238E27FC236}">
                <a16:creationId xmlns:a16="http://schemas.microsoft.com/office/drawing/2014/main" id="{E28A005F-4277-4DBE-97FB-498AB2E8E7B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2741" y="1787588"/>
            <a:ext cx="1091851" cy="921277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34596-12A9-4BAA-8C73-E73781DD9794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BACB5-7B15-46A0-ACC1-B1CC73618FA4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2FD8C-2B58-418C-8C0C-CF8C1DFC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385507"/>
            <a:ext cx="2824073" cy="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6130F058-DE5E-4AF9-B296-FB3C01712DC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44973" y="1428425"/>
            <a:ext cx="2822400" cy="57451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480EBD21-251E-5549-1783-59F62C923620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350332" y="2949165"/>
            <a:ext cx="1691347" cy="657177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1C368F5-8367-8003-717B-0E1E56CD058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50332" y="3840886"/>
            <a:ext cx="1691347" cy="239813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61010473-B381-8D4E-FABE-59CB2552EA8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251915" y="2941464"/>
            <a:ext cx="1691347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AE08EF7E-5C0A-002F-6833-F81205E0B58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51915" y="3840886"/>
            <a:ext cx="1691347" cy="239813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296512FD-5D84-35FD-A358-56A9E0174C3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151937" y="2941464"/>
            <a:ext cx="1691347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14FE262A-1EEC-F6CC-CB20-D432FB305B1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151937" y="3840886"/>
            <a:ext cx="1691347" cy="239813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1351095D-866D-4C63-63DC-4F5E0E9F58E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055680" y="2941464"/>
            <a:ext cx="1691347" cy="666825"/>
          </a:xfrm>
        </p:spPr>
        <p:txBody>
          <a:bodyPr/>
          <a:lstStyle>
            <a:lvl1pPr algn="l">
              <a:lnSpc>
                <a:spcPct val="125000"/>
              </a:lnSpc>
              <a:defRPr sz="1867" i="1">
                <a:solidFill>
                  <a:schemeClr val="accent2"/>
                </a:solidFill>
                <a:latin typeface="Georgia" panose="02040502050405020303" pitchFamily="18" charset="0"/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CDD22FDE-98BD-E438-F8F4-BDB7914DF27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055680" y="3840886"/>
            <a:ext cx="1691347" cy="2398137"/>
          </a:xfrm>
        </p:spPr>
        <p:txBody>
          <a:bodyPr/>
          <a:lstStyle>
            <a:lvl1pPr algn="l">
              <a:lnSpc>
                <a:spcPct val="125000"/>
              </a:lnSpc>
              <a:defRPr sz="18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62709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3" preserve="1">
  <p:cSld name="Cover slide 3">
    <p:bg>
      <p:bgPr>
        <a:solidFill>
          <a:schemeClr val="l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8660234" y="-21264"/>
            <a:ext cx="3573433" cy="6879264"/>
          </a:xfrm>
          <a:custGeom>
            <a:avLst/>
            <a:gdLst/>
            <a:ahLst/>
            <a:cxnLst/>
            <a:rect l="l" t="t" r="r" b="b"/>
            <a:pathLst>
              <a:path w="107203" h="207345" extrusionOk="0">
                <a:moveTo>
                  <a:pt x="106561" y="207345"/>
                </a:moveTo>
                <a:lnTo>
                  <a:pt x="107203" y="0"/>
                </a:lnTo>
                <a:lnTo>
                  <a:pt x="21826" y="394"/>
                </a:lnTo>
                <a:lnTo>
                  <a:pt x="0" y="2072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6" name="Google Shape;76;p16"/>
          <p:cNvPicPr preferRelativeResize="0"/>
          <p:nvPr/>
        </p:nvPicPr>
        <p:blipFill rotWithShape="1">
          <a:blip r:embed="rId2">
            <a:alphaModFix/>
          </a:blip>
          <a:srcRect t="1606" b="1606"/>
          <a:stretch/>
        </p:blipFill>
        <p:spPr>
          <a:xfrm>
            <a:off x="10060033" y="4791169"/>
            <a:ext cx="1815600" cy="175723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>
            <a:spLocks noGrp="1"/>
          </p:cNvSpPr>
          <p:nvPr>
            <p:ph type="ctrTitle"/>
          </p:nvPr>
        </p:nvSpPr>
        <p:spPr>
          <a:xfrm rot="195">
            <a:off x="406458" y="1948223"/>
            <a:ext cx="7198151" cy="880226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Roboto Black"/>
              <a:buNone/>
              <a:defRPr sz="6400" b="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 rot="-628">
            <a:off x="406393" y="3641785"/>
            <a:ext cx="6696551" cy="1148800"/>
          </a:xfrm>
          <a:prstGeom prst="rect">
            <a:avLst/>
          </a:prstGeom>
        </p:spPr>
        <p:txBody>
          <a:bodyPr spcFirstLastPara="1" wrap="square" lIns="90000" tIns="540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2"/>
          </p:nvPr>
        </p:nvSpPr>
        <p:spPr>
          <a:xfrm>
            <a:off x="406400" y="5103663"/>
            <a:ext cx="3403600" cy="534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54000" rIns="91425" bIns="540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edium"/>
              <a:buNone/>
              <a:defRPr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7236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E46962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image teal (left)" preserve="1">
  <p:cSld name="Side image teal (left)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/>
        </p:nvSpPr>
        <p:spPr>
          <a:xfrm>
            <a:off x="-19699" y="-20933"/>
            <a:ext cx="5276633" cy="6896100"/>
          </a:xfrm>
          <a:custGeom>
            <a:avLst/>
            <a:gdLst/>
            <a:ahLst/>
            <a:cxnLst/>
            <a:rect l="l" t="t" r="r" b="b"/>
            <a:pathLst>
              <a:path w="158299" h="206883" extrusionOk="0">
                <a:moveTo>
                  <a:pt x="0" y="0"/>
                </a:moveTo>
                <a:lnTo>
                  <a:pt x="0" y="206883"/>
                </a:lnTo>
                <a:lnTo>
                  <a:pt x="136398" y="206883"/>
                </a:lnTo>
                <a:lnTo>
                  <a:pt x="158299" y="24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3" name="Google Shape;83;p17"/>
          <p:cNvSpPr>
            <a:spLocks noGrp="1"/>
          </p:cNvSpPr>
          <p:nvPr>
            <p:ph type="pic" idx="2"/>
          </p:nvPr>
        </p:nvSpPr>
        <p:spPr>
          <a:xfrm>
            <a:off x="413267" y="1524000"/>
            <a:ext cx="3508800" cy="4588933"/>
          </a:xfrm>
          <a:prstGeom prst="rect">
            <a:avLst/>
          </a:prstGeom>
          <a:noFill/>
          <a:ln>
            <a:noFill/>
          </a:ln>
        </p:spPr>
      </p:sp>
      <p:pic>
        <p:nvPicPr>
          <p:cNvPr id="84" name="Google Shape;8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6095999" y="596901"/>
            <a:ext cx="5706535" cy="55160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88936E-EA83-607C-5D94-EB73F430655E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3" name="Google Shape;771;p119">
              <a:extLst>
                <a:ext uri="{FF2B5EF4-FFF2-40B4-BE49-F238E27FC236}">
                  <a16:creationId xmlns:a16="http://schemas.microsoft.com/office/drawing/2014/main" id="{AACC6E71-F7F0-D6C6-CF25-53E1C5E17EB1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" name="Google Shape;772;p119">
              <a:extLst>
                <a:ext uri="{FF2B5EF4-FFF2-40B4-BE49-F238E27FC236}">
                  <a16:creationId xmlns:a16="http://schemas.microsoft.com/office/drawing/2014/main" id="{A5FE99A8-9054-E521-1B5D-625E46427057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tx1"/>
                  </a:solidFill>
                </a:rPr>
                <a:t>Coupa Supplier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7074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image teal (right)" preserve="1">
  <p:cSld name="Side image teal (right)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 flipH="1">
            <a:off x="6915368" y="-20933"/>
            <a:ext cx="5276633" cy="6896100"/>
          </a:xfrm>
          <a:custGeom>
            <a:avLst/>
            <a:gdLst/>
            <a:ahLst/>
            <a:cxnLst/>
            <a:rect l="l" t="t" r="r" b="b"/>
            <a:pathLst>
              <a:path w="158299" h="206883" extrusionOk="0">
                <a:moveTo>
                  <a:pt x="0" y="0"/>
                </a:moveTo>
                <a:lnTo>
                  <a:pt x="0" y="206883"/>
                </a:lnTo>
                <a:lnTo>
                  <a:pt x="136398" y="206883"/>
                </a:lnTo>
                <a:lnTo>
                  <a:pt x="158299" y="24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406400" y="596901"/>
            <a:ext cx="5689600" cy="5516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>
            <a:spLocks noGrp="1"/>
          </p:cNvSpPr>
          <p:nvPr>
            <p:ph type="pic" idx="2"/>
          </p:nvPr>
        </p:nvSpPr>
        <p:spPr>
          <a:xfrm>
            <a:off x="8261300" y="1523999"/>
            <a:ext cx="3541233" cy="456087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8345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– Big" preserve="1">
  <p:cSld name="Numbers – Big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 hasCustomPrompt="1"/>
          </p:nvPr>
        </p:nvSpPr>
        <p:spPr>
          <a:xfrm>
            <a:off x="4856400" y="1500400"/>
            <a:ext cx="7335600" cy="3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0"/>
              <a:buNone/>
              <a:defRPr sz="21333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>
            <a:spLocks noGrp="1"/>
          </p:cNvSpPr>
          <p:nvPr>
            <p:ph type="pic" idx="2"/>
          </p:nvPr>
        </p:nvSpPr>
        <p:spPr>
          <a:xfrm>
            <a:off x="1467700" y="2169333"/>
            <a:ext cx="2768800" cy="27940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4"/>
          <p:cNvSpPr txBox="1">
            <a:spLocks noGrp="1"/>
          </p:cNvSpPr>
          <p:nvPr>
            <p:ph type="subTitle" idx="1"/>
          </p:nvPr>
        </p:nvSpPr>
        <p:spPr>
          <a:xfrm>
            <a:off x="4990067" y="1378033"/>
            <a:ext cx="7027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ubTitle" idx="3"/>
          </p:nvPr>
        </p:nvSpPr>
        <p:spPr>
          <a:xfrm>
            <a:off x="4990067" y="4496236"/>
            <a:ext cx="7027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648193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415600" y="4175186"/>
            <a:ext cx="7988000" cy="19377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745219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eadline – 1" preserve="1">
  <p:cSld name="Headline –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9"/>
          <p:cNvPicPr preferRelativeResize="0"/>
          <p:nvPr/>
        </p:nvPicPr>
        <p:blipFill rotWithShape="1">
          <a:blip r:embed="rId2">
            <a:alphaModFix/>
          </a:blip>
          <a:srcRect l="16792" r="17915"/>
          <a:stretch/>
        </p:blipFill>
        <p:spPr>
          <a:xfrm rot="5400000">
            <a:off x="5829099" y="469008"/>
            <a:ext cx="6853967" cy="590456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406401" y="1388534"/>
            <a:ext cx="8679367" cy="7321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pic>
        <p:nvPicPr>
          <p:cNvPr id="153" name="Google Shape;1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9"/>
          <p:cNvSpPr txBox="1">
            <a:spLocks noGrp="1"/>
          </p:cNvSpPr>
          <p:nvPr>
            <p:ph type="subTitle" idx="1"/>
          </p:nvPr>
        </p:nvSpPr>
        <p:spPr>
          <a:xfrm>
            <a:off x="406401" y="2346385"/>
            <a:ext cx="5897367" cy="360584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6915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" preserve="1">
  <p:cSld name="Intro slid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>
            <a:spLocks noGrp="1"/>
          </p:cNvSpPr>
          <p:nvPr>
            <p:ph type="subTitle" idx="1"/>
          </p:nvPr>
        </p:nvSpPr>
        <p:spPr>
          <a:xfrm>
            <a:off x="5129267" y="1524000"/>
            <a:ext cx="6673267" cy="41194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2"/>
          <p:cNvSpPr/>
          <p:nvPr/>
        </p:nvSpPr>
        <p:spPr>
          <a:xfrm>
            <a:off x="-32400" y="-9399"/>
            <a:ext cx="5161667" cy="6904433"/>
          </a:xfrm>
          <a:custGeom>
            <a:avLst/>
            <a:gdLst/>
            <a:ahLst/>
            <a:cxnLst/>
            <a:rect l="l" t="t" r="r" b="b"/>
            <a:pathLst>
              <a:path w="141686" h="207133" extrusionOk="0">
                <a:moveTo>
                  <a:pt x="830" y="0"/>
                </a:moveTo>
                <a:lnTo>
                  <a:pt x="0" y="206752"/>
                </a:lnTo>
                <a:lnTo>
                  <a:pt x="119634" y="207133"/>
                </a:lnTo>
                <a:lnTo>
                  <a:pt x="141686" y="2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68" name="Google Shape;168;p32"/>
          <p:cNvSpPr txBox="1">
            <a:spLocks noGrp="1"/>
          </p:cNvSpPr>
          <p:nvPr>
            <p:ph type="title"/>
          </p:nvPr>
        </p:nvSpPr>
        <p:spPr>
          <a:xfrm>
            <a:off x="406401" y="1524000"/>
            <a:ext cx="3759967" cy="24643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69" name="Google Shape;169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70D9873-5428-51FA-82FE-083B6B53D135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3" name="Google Shape;771;p119">
              <a:extLst>
                <a:ext uri="{FF2B5EF4-FFF2-40B4-BE49-F238E27FC236}">
                  <a16:creationId xmlns:a16="http://schemas.microsoft.com/office/drawing/2014/main" id="{B716BA1F-FE7E-531A-6227-3E0437B5D631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" name="Google Shape;772;p119">
              <a:extLst>
                <a:ext uri="{FF2B5EF4-FFF2-40B4-BE49-F238E27FC236}">
                  <a16:creationId xmlns:a16="http://schemas.microsoft.com/office/drawing/2014/main" id="{A2B5882B-FA3B-973B-7B44-7777F8BD2638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tx1"/>
                  </a:solidFill>
                </a:rPr>
                <a:t>Coupa Supplier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9407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 preserve="1">
  <p:cSld name="Title + Sub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8" name="Google Shape;3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>
            <a:spLocks noGrp="1"/>
          </p:cNvSpPr>
          <p:nvPr>
            <p:ph type="title" hasCustomPrompt="1"/>
          </p:nvPr>
        </p:nvSpPr>
        <p:spPr>
          <a:xfrm>
            <a:off x="415600" y="596901"/>
            <a:ext cx="11360800" cy="79163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X</a:t>
            </a: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 hasCustomPrompt="1"/>
          </p:nvPr>
        </p:nvSpPr>
        <p:spPr>
          <a:xfrm>
            <a:off x="415600" y="1274463"/>
            <a:ext cx="11386933" cy="5709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r>
              <a:rPr lang="en-GB"/>
              <a:t>X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8039132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 preserve="1">
  <p:cSld name="1_Title + Sub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1;p11">
            <a:extLst>
              <a:ext uri="{FF2B5EF4-FFF2-40B4-BE49-F238E27FC236}">
                <a16:creationId xmlns:a16="http://schemas.microsoft.com/office/drawing/2014/main" id="{AED2F05A-A61D-255E-BC4E-77F7521F1D2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4305" b="11262"/>
          <a:stretch/>
        </p:blipFill>
        <p:spPr>
          <a:xfrm>
            <a:off x="1" y="4496635"/>
            <a:ext cx="12192004" cy="236136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8" name="Google Shape;3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8737" y="199533"/>
            <a:ext cx="288500" cy="3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>
            <a:spLocks noGrp="1"/>
          </p:cNvSpPr>
          <p:nvPr>
            <p:ph type="title" hasCustomPrompt="1"/>
          </p:nvPr>
        </p:nvSpPr>
        <p:spPr>
          <a:xfrm>
            <a:off x="415600" y="596901"/>
            <a:ext cx="11360800" cy="79163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X</a:t>
            </a: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 hasCustomPrompt="1"/>
          </p:nvPr>
        </p:nvSpPr>
        <p:spPr>
          <a:xfrm>
            <a:off x="415600" y="1274463"/>
            <a:ext cx="11386933" cy="57096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r>
              <a:rPr lang="en-GB"/>
              <a:t>X</a:t>
            </a: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545A1F-9BB5-5192-CAB1-205A5A6CE36E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4" name="Google Shape;771;p119">
              <a:extLst>
                <a:ext uri="{FF2B5EF4-FFF2-40B4-BE49-F238E27FC236}">
                  <a16:creationId xmlns:a16="http://schemas.microsoft.com/office/drawing/2014/main" id="{0DFA0A55-4158-79AE-ACB5-30A001E03DEA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" name="Google Shape;772;p119">
              <a:extLst>
                <a:ext uri="{FF2B5EF4-FFF2-40B4-BE49-F238E27FC236}">
                  <a16:creationId xmlns:a16="http://schemas.microsoft.com/office/drawing/2014/main" id="{9C671C3A-CE9E-ED1F-00BA-52A714D8F82C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tx1"/>
                  </a:solidFill>
                </a:rPr>
                <a:t>Coupa Supplier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499870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gradFill>
          <a:gsLst>
            <a:gs pos="100000">
              <a:schemeClr val="accent1"/>
            </a:gs>
            <a:gs pos="0">
              <a:schemeClr val="accent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9"/>
          <p:cNvSpPr>
            <a:spLocks noChangeAspect="1" noEditPoints="1"/>
          </p:cNvSpPr>
          <p:nvPr userDrawn="1"/>
        </p:nvSpPr>
        <p:spPr bwMode="auto">
          <a:xfrm>
            <a:off x="978218" y="387985"/>
            <a:ext cx="934402" cy="38068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938CD7-0A84-4BA8-9815-AE4E5E73358C}"/>
              </a:ext>
            </a:extLst>
          </p:cNvPr>
          <p:cNvSpPr txBox="1"/>
          <p:nvPr userDrawn="1"/>
        </p:nvSpPr>
        <p:spPr>
          <a:xfrm>
            <a:off x="1000082" y="3453755"/>
            <a:ext cx="2924498" cy="2571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450"/>
              </a:spcAft>
            </a:pPr>
            <a:r>
              <a:rPr lang="en-GB" sz="1200" b="1">
                <a:solidFill>
                  <a:schemeClr val="bg1"/>
                </a:solidFill>
              </a:rPr>
              <a:t>kpmg.com/powered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050188-A583-4D87-B87F-8559366FEA44}"/>
              </a:ext>
            </a:extLst>
          </p:cNvPr>
          <p:cNvGrpSpPr/>
          <p:nvPr userDrawn="1"/>
        </p:nvGrpSpPr>
        <p:grpSpPr>
          <a:xfrm>
            <a:off x="998476" y="2950979"/>
            <a:ext cx="2023200" cy="367957"/>
            <a:chOff x="998476" y="2881529"/>
            <a:chExt cx="2023200" cy="3679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ACDBDCF-2BDA-4660-A081-03D4954A053D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>
                <a:solidFill>
                  <a:schemeClr val="bg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F7B42C-D71C-40D4-946C-7636ACFC5496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C37E949-BF41-4554-AEF3-BF362537E1FE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>
                <a:solidFill>
                  <a:schemeClr val="bg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49705D8-33B7-4A7E-B54F-7011BFEC46B1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>
                <a:solidFill>
                  <a:schemeClr val="bg1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C961A11-ABEA-4896-9D74-3F0AB4489F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27F26E8E-8728-4DD8-9351-C3B718761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BFBDA2C2-CAE6-4FDB-8E4E-40C03EAD5B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26" name="Picture 25" descr="Logo&#10;&#10;Description automatically generated">
              <a:extLst>
                <a:ext uri="{FF2B5EF4-FFF2-40B4-BE49-F238E27FC236}">
                  <a16:creationId xmlns:a16="http://schemas.microsoft.com/office/drawing/2014/main" id="{ACAE7E07-E577-49BF-A553-31CBEE9321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40DDAADB-2D33-4E69-9D20-CF547A4B3E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76F11D9-0F57-4CF5-AD2A-C0EED18DA71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998476" y="3765764"/>
            <a:ext cx="661489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2025 Copyright owned by one or more of the KPMG International entities. KPMG International entities provide no services to clients. All rights reserved.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40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557297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309863"/>
            <a:ext cx="11304000" cy="492915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F246B-9332-44CA-81DF-08CEAC5924F2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BAD91-B8AC-43F3-A5AB-688AA978C3E8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78E04-C85A-4D77-B8FB-BFFBFEFE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4371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5452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3662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6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07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3619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7009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2690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0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30527065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4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8365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 Option 2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 Option 3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8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51398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077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0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0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3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3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31094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22630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8917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2683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8BA3E01-5EEB-9EDB-C6D6-01893F113E47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00364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53417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7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5940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5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128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1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22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80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cxnSp>
        <p:nvCxnSpPr>
          <p:cNvPr id="9" name="Connecteur droit 7">
            <a:extLst>
              <a:ext uri="{FF2B5EF4-FFF2-40B4-BE49-F238E27FC236}">
                <a16:creationId xmlns:a16="http://schemas.microsoft.com/office/drawing/2014/main" id="{2C4DC0F5-A951-4DEC-8BB2-F4C6E12ACE19}"/>
              </a:ext>
            </a:extLst>
          </p:cNvPr>
          <p:cNvCxnSpPr/>
          <p:nvPr userDrawn="1"/>
        </p:nvCxnSpPr>
        <p:spPr>
          <a:xfrm>
            <a:off x="630000" y="1125597"/>
            <a:ext cx="109332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609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6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364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Title with Image (Light)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1AB0F57C-0BDD-489A-8A1B-5EDF19A942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E524DE05-7CC7-4387-9E17-CF1AA89E4B4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F45AC8C0-72B9-4116-A64A-1AD549F9265B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DAC97769-F6CE-4CF7-9BE0-6E710C7836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F3DF5F72-18BA-4065-A65B-A334B1A776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34BB3A45-7407-4558-9A4C-0A5BE85B32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094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46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Title with Image (Dark) -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1A4B6A3-0F23-48D5-8D83-A01BD3C3BF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C938AE35-C335-46A4-B865-062BB2EDEDA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5A2EF04E-7E32-484C-8A97-49C0D78D35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AD321A9-2625-4248-BA22-11774E4F2A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E7D1836-CCB9-4FCA-BE58-DE0B08B47C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15901EB8-C7E1-46A6-AC78-F1FF1773D4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54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755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21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60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5"/>
            <a:ext cx="10195200" cy="4978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One Column</a:t>
            </a:r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2CF6F7-2162-196D-5CF4-17FB5CBCF2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7" y="6400192"/>
            <a:ext cx="601598" cy="216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F1157B-7108-4DB8-2F85-720615CFB516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89021530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2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 Option 2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5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 Option 3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63836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.Emphasis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6B4CB16-7C9E-4975-A78F-8E4C75C9A1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51364 w 9144000"/>
              <a:gd name="connsiteY0" fmla="*/ 4913481 h 5143500"/>
              <a:gd name="connsiteX1" fmla="*/ 331614 w 9144000"/>
              <a:gd name="connsiteY1" fmla="*/ 4933530 h 5143500"/>
              <a:gd name="connsiteX2" fmla="*/ 352238 w 9144000"/>
              <a:gd name="connsiteY2" fmla="*/ 4953582 h 5143500"/>
              <a:gd name="connsiteX3" fmla="*/ 371988 w 9144000"/>
              <a:gd name="connsiteY3" fmla="*/ 4933533 h 5143500"/>
              <a:gd name="connsiteX4" fmla="*/ 351364 w 9144000"/>
              <a:gd name="connsiteY4" fmla="*/ 4913481 h 5143500"/>
              <a:gd name="connsiteX5" fmla="*/ 891921 w 9144000"/>
              <a:gd name="connsiteY5" fmla="*/ 4837319 h 5143500"/>
              <a:gd name="connsiteX6" fmla="*/ 927650 w 9144000"/>
              <a:gd name="connsiteY6" fmla="*/ 4877990 h 5143500"/>
              <a:gd name="connsiteX7" fmla="*/ 893950 w 9144000"/>
              <a:gd name="connsiteY7" fmla="*/ 4918669 h 5143500"/>
              <a:gd name="connsiteX8" fmla="*/ 858213 w 9144000"/>
              <a:gd name="connsiteY8" fmla="*/ 4877990 h 5143500"/>
              <a:gd name="connsiteX9" fmla="*/ 891921 w 9144000"/>
              <a:gd name="connsiteY9" fmla="*/ 4837319 h 5143500"/>
              <a:gd name="connsiteX10" fmla="*/ 559546 w 9144000"/>
              <a:gd name="connsiteY10" fmla="*/ 4837319 h 5143500"/>
              <a:gd name="connsiteX11" fmla="*/ 579304 w 9144000"/>
              <a:gd name="connsiteY11" fmla="*/ 4839934 h 5143500"/>
              <a:gd name="connsiteX12" fmla="*/ 586563 w 9144000"/>
              <a:gd name="connsiteY12" fmla="*/ 4847771 h 5143500"/>
              <a:gd name="connsiteX13" fmla="*/ 586563 w 9144000"/>
              <a:gd name="connsiteY13" fmla="*/ 4908209 h 5143500"/>
              <a:gd name="connsiteX14" fmla="*/ 579304 w 9144000"/>
              <a:gd name="connsiteY14" fmla="*/ 4916053 h 5143500"/>
              <a:gd name="connsiteX15" fmla="*/ 559546 w 9144000"/>
              <a:gd name="connsiteY15" fmla="*/ 4918669 h 5143500"/>
              <a:gd name="connsiteX16" fmla="*/ 523520 w 9144000"/>
              <a:gd name="connsiteY16" fmla="*/ 4877990 h 5143500"/>
              <a:gd name="connsiteX17" fmla="*/ 559546 w 9144000"/>
              <a:gd name="connsiteY17" fmla="*/ 4837319 h 5143500"/>
              <a:gd name="connsiteX18" fmla="*/ 1101681 w 9144000"/>
              <a:gd name="connsiteY18" fmla="*/ 4805359 h 5143500"/>
              <a:gd name="connsiteX19" fmla="*/ 1095865 w 9144000"/>
              <a:gd name="connsiteY19" fmla="*/ 4811167 h 5143500"/>
              <a:gd name="connsiteX20" fmla="*/ 1095865 w 9144000"/>
              <a:gd name="connsiteY20" fmla="*/ 4944812 h 5143500"/>
              <a:gd name="connsiteX21" fmla="*/ 1101681 w 9144000"/>
              <a:gd name="connsiteY21" fmla="*/ 4950628 h 5143500"/>
              <a:gd name="connsiteX22" fmla="*/ 1127825 w 9144000"/>
              <a:gd name="connsiteY22" fmla="*/ 4950628 h 5143500"/>
              <a:gd name="connsiteX23" fmla="*/ 1133641 w 9144000"/>
              <a:gd name="connsiteY23" fmla="*/ 4944812 h 5143500"/>
              <a:gd name="connsiteX24" fmla="*/ 1133641 w 9144000"/>
              <a:gd name="connsiteY24" fmla="*/ 4811167 h 5143500"/>
              <a:gd name="connsiteX25" fmla="*/ 1127825 w 9144000"/>
              <a:gd name="connsiteY25" fmla="*/ 4805359 h 5143500"/>
              <a:gd name="connsiteX26" fmla="*/ 891921 w 9144000"/>
              <a:gd name="connsiteY26" fmla="*/ 4802455 h 5143500"/>
              <a:gd name="connsiteX27" fmla="*/ 819860 w 9144000"/>
              <a:gd name="connsiteY27" fmla="*/ 4877990 h 5143500"/>
              <a:gd name="connsiteX28" fmla="*/ 893950 w 9144000"/>
              <a:gd name="connsiteY28" fmla="*/ 4953533 h 5143500"/>
              <a:gd name="connsiteX29" fmla="*/ 966001 w 9144000"/>
              <a:gd name="connsiteY29" fmla="*/ 4877990 h 5143500"/>
              <a:gd name="connsiteX30" fmla="*/ 891921 w 9144000"/>
              <a:gd name="connsiteY30" fmla="*/ 4802455 h 5143500"/>
              <a:gd name="connsiteX31" fmla="*/ 725444 w 9144000"/>
              <a:gd name="connsiteY31" fmla="*/ 4802455 h 5143500"/>
              <a:gd name="connsiteX32" fmla="*/ 667046 w 9144000"/>
              <a:gd name="connsiteY32" fmla="*/ 4812907 h 5143500"/>
              <a:gd name="connsiteX33" fmla="*/ 659778 w 9144000"/>
              <a:gd name="connsiteY33" fmla="*/ 4824531 h 5143500"/>
              <a:gd name="connsiteX34" fmla="*/ 659778 w 9144000"/>
              <a:gd name="connsiteY34" fmla="*/ 4944812 h 5143500"/>
              <a:gd name="connsiteX35" fmla="*/ 665594 w 9144000"/>
              <a:gd name="connsiteY35" fmla="*/ 4950628 h 5143500"/>
              <a:gd name="connsiteX36" fmla="*/ 691737 w 9144000"/>
              <a:gd name="connsiteY36" fmla="*/ 4950628 h 5143500"/>
              <a:gd name="connsiteX37" fmla="*/ 697553 w 9144000"/>
              <a:gd name="connsiteY37" fmla="*/ 4944812 h 5143500"/>
              <a:gd name="connsiteX38" fmla="*/ 697553 w 9144000"/>
              <a:gd name="connsiteY38" fmla="*/ 4847194 h 5143500"/>
              <a:gd name="connsiteX39" fmla="*/ 704523 w 9144000"/>
              <a:gd name="connsiteY39" fmla="*/ 4839636 h 5143500"/>
              <a:gd name="connsiteX40" fmla="*/ 726022 w 9144000"/>
              <a:gd name="connsiteY40" fmla="*/ 4837319 h 5143500"/>
              <a:gd name="connsiteX41" fmla="*/ 754203 w 9144000"/>
              <a:gd name="connsiteY41" fmla="*/ 4862009 h 5143500"/>
              <a:gd name="connsiteX42" fmla="*/ 754203 w 9144000"/>
              <a:gd name="connsiteY42" fmla="*/ 4944812 h 5143500"/>
              <a:gd name="connsiteX43" fmla="*/ 760019 w 9144000"/>
              <a:gd name="connsiteY43" fmla="*/ 4950628 h 5143500"/>
              <a:gd name="connsiteX44" fmla="*/ 786161 w 9144000"/>
              <a:gd name="connsiteY44" fmla="*/ 4950628 h 5143500"/>
              <a:gd name="connsiteX45" fmla="*/ 791977 w 9144000"/>
              <a:gd name="connsiteY45" fmla="*/ 4944812 h 5143500"/>
              <a:gd name="connsiteX46" fmla="*/ 791977 w 9144000"/>
              <a:gd name="connsiteY46" fmla="*/ 4857068 h 5143500"/>
              <a:gd name="connsiteX47" fmla="*/ 725444 w 9144000"/>
              <a:gd name="connsiteY47" fmla="*/ 4802455 h 5143500"/>
              <a:gd name="connsiteX48" fmla="*/ 559835 w 9144000"/>
              <a:gd name="connsiteY48" fmla="*/ 4802455 h 5143500"/>
              <a:gd name="connsiteX49" fmla="*/ 485168 w 9144000"/>
              <a:gd name="connsiteY49" fmla="*/ 4877990 h 5143500"/>
              <a:gd name="connsiteX50" fmla="*/ 559258 w 9144000"/>
              <a:gd name="connsiteY50" fmla="*/ 4953533 h 5143500"/>
              <a:gd name="connsiteX51" fmla="*/ 617070 w 9144000"/>
              <a:gd name="connsiteY51" fmla="*/ 4941908 h 5143500"/>
              <a:gd name="connsiteX52" fmla="*/ 624338 w 9144000"/>
              <a:gd name="connsiteY52" fmla="*/ 4930284 h 5143500"/>
              <a:gd name="connsiteX53" fmla="*/ 624338 w 9144000"/>
              <a:gd name="connsiteY53" fmla="*/ 4824821 h 5143500"/>
              <a:gd name="connsiteX54" fmla="*/ 617070 w 9144000"/>
              <a:gd name="connsiteY54" fmla="*/ 4813204 h 5143500"/>
              <a:gd name="connsiteX55" fmla="*/ 559835 w 9144000"/>
              <a:gd name="connsiteY55" fmla="*/ 4802455 h 5143500"/>
              <a:gd name="connsiteX56" fmla="*/ 398012 w 9144000"/>
              <a:gd name="connsiteY56" fmla="*/ 4801292 h 5143500"/>
              <a:gd name="connsiteX57" fmla="*/ 334093 w 9144000"/>
              <a:gd name="connsiteY57" fmla="*/ 4853587 h 5143500"/>
              <a:gd name="connsiteX58" fmla="*/ 427644 w 9144000"/>
              <a:gd name="connsiteY58" fmla="*/ 4934063 h 5143500"/>
              <a:gd name="connsiteX59" fmla="*/ 425904 w 9144000"/>
              <a:gd name="connsiteY59" fmla="*/ 4944812 h 5143500"/>
              <a:gd name="connsiteX60" fmla="*/ 425614 w 9144000"/>
              <a:gd name="connsiteY60" fmla="*/ 4946561 h 5143500"/>
              <a:gd name="connsiteX61" fmla="*/ 429970 w 9144000"/>
              <a:gd name="connsiteY61" fmla="*/ 4950628 h 5143500"/>
              <a:gd name="connsiteX62" fmla="*/ 456122 w 9144000"/>
              <a:gd name="connsiteY62" fmla="*/ 4950628 h 5143500"/>
              <a:gd name="connsiteX63" fmla="*/ 463669 w 9144000"/>
              <a:gd name="connsiteY63" fmla="*/ 4944812 h 5143500"/>
              <a:gd name="connsiteX64" fmla="*/ 465996 w 9144000"/>
              <a:gd name="connsiteY64" fmla="*/ 4928255 h 5143500"/>
              <a:gd name="connsiteX65" fmla="*/ 372446 w 9144000"/>
              <a:gd name="connsiteY65" fmla="*/ 4850972 h 5143500"/>
              <a:gd name="connsiteX66" fmla="*/ 396848 w 9144000"/>
              <a:gd name="connsiteY66" fmla="*/ 4836444 h 5143500"/>
              <a:gd name="connsiteX67" fmla="*/ 440719 w 9144000"/>
              <a:gd name="connsiteY67" fmla="*/ 4849520 h 5143500"/>
              <a:gd name="connsiteX68" fmla="*/ 445075 w 9144000"/>
              <a:gd name="connsiteY68" fmla="*/ 4850684 h 5143500"/>
              <a:gd name="connsiteX69" fmla="*/ 451468 w 9144000"/>
              <a:gd name="connsiteY69" fmla="*/ 4846616 h 5143500"/>
              <a:gd name="connsiteX70" fmla="*/ 460477 w 9144000"/>
              <a:gd name="connsiteY70" fmla="*/ 4827435 h 5143500"/>
              <a:gd name="connsiteX71" fmla="*/ 461640 w 9144000"/>
              <a:gd name="connsiteY71" fmla="*/ 4822502 h 5143500"/>
              <a:gd name="connsiteX72" fmla="*/ 458151 w 9144000"/>
              <a:gd name="connsiteY72" fmla="*/ 4816686 h 5143500"/>
              <a:gd name="connsiteX73" fmla="*/ 398012 w 9144000"/>
              <a:gd name="connsiteY73" fmla="*/ 4801292 h 5143500"/>
              <a:gd name="connsiteX74" fmla="*/ 1053744 w 9144000"/>
              <a:gd name="connsiteY74" fmla="*/ 4747249 h 5143500"/>
              <a:gd name="connsiteX75" fmla="*/ 994182 w 9144000"/>
              <a:gd name="connsiteY75" fmla="*/ 4808264 h 5143500"/>
              <a:gd name="connsiteX76" fmla="*/ 994182 w 9144000"/>
              <a:gd name="connsiteY76" fmla="*/ 4944812 h 5143500"/>
              <a:gd name="connsiteX77" fmla="*/ 999998 w 9144000"/>
              <a:gd name="connsiteY77" fmla="*/ 4950628 h 5143500"/>
              <a:gd name="connsiteX78" fmla="*/ 1025852 w 9144000"/>
              <a:gd name="connsiteY78" fmla="*/ 4950628 h 5143500"/>
              <a:gd name="connsiteX79" fmla="*/ 1031660 w 9144000"/>
              <a:gd name="connsiteY79" fmla="*/ 4944812 h 5143500"/>
              <a:gd name="connsiteX80" fmla="*/ 1031660 w 9144000"/>
              <a:gd name="connsiteY80" fmla="*/ 4837319 h 5143500"/>
              <a:gd name="connsiteX81" fmla="*/ 1068560 w 9144000"/>
              <a:gd name="connsiteY81" fmla="*/ 4837319 h 5143500"/>
              <a:gd name="connsiteX82" fmla="*/ 1074367 w 9144000"/>
              <a:gd name="connsiteY82" fmla="*/ 4831502 h 5143500"/>
              <a:gd name="connsiteX83" fmla="*/ 1074367 w 9144000"/>
              <a:gd name="connsiteY83" fmla="*/ 4811456 h 5143500"/>
              <a:gd name="connsiteX84" fmla="*/ 1068560 w 9144000"/>
              <a:gd name="connsiteY84" fmla="*/ 4805359 h 5143500"/>
              <a:gd name="connsiteX85" fmla="*/ 1031660 w 9144000"/>
              <a:gd name="connsiteY85" fmla="*/ 4805359 h 5143500"/>
              <a:gd name="connsiteX86" fmla="*/ 1031660 w 9144000"/>
              <a:gd name="connsiteY86" fmla="*/ 4802158 h 5143500"/>
              <a:gd name="connsiteX87" fmla="*/ 1054618 w 9144000"/>
              <a:gd name="connsiteY87" fmla="*/ 4778045 h 5143500"/>
              <a:gd name="connsiteX88" fmla="*/ 1068849 w 9144000"/>
              <a:gd name="connsiteY88" fmla="*/ 4779497 h 5143500"/>
              <a:gd name="connsiteX89" fmla="*/ 1074367 w 9144000"/>
              <a:gd name="connsiteY89" fmla="*/ 4773977 h 5143500"/>
              <a:gd name="connsiteX90" fmla="*/ 1077279 w 9144000"/>
              <a:gd name="connsiteY90" fmla="*/ 4758872 h 5143500"/>
              <a:gd name="connsiteX91" fmla="*/ 1077857 w 9144000"/>
              <a:gd name="connsiteY91" fmla="*/ 4755094 h 5143500"/>
              <a:gd name="connsiteX92" fmla="*/ 1072050 w 9144000"/>
              <a:gd name="connsiteY92" fmla="*/ 4749285 h 5143500"/>
              <a:gd name="connsiteX93" fmla="*/ 1053744 w 9144000"/>
              <a:gd name="connsiteY93" fmla="*/ 4747249 h 5143500"/>
              <a:gd name="connsiteX94" fmla="*/ 1115152 w 9144000"/>
              <a:gd name="connsiteY94" fmla="*/ 4747131 h 5143500"/>
              <a:gd name="connsiteX95" fmla="*/ 1095105 w 9144000"/>
              <a:gd name="connsiteY95" fmla="*/ 4767478 h 5143500"/>
              <a:gd name="connsiteX96" fmla="*/ 1116018 w 9144000"/>
              <a:gd name="connsiteY96" fmla="*/ 4787818 h 5143500"/>
              <a:gd name="connsiteX97" fmla="*/ 1136066 w 9144000"/>
              <a:gd name="connsiteY97" fmla="*/ 4767481 h 5143500"/>
              <a:gd name="connsiteX98" fmla="*/ 1115152 w 9144000"/>
              <a:gd name="connsiteY98" fmla="*/ 4747131 h 5143500"/>
              <a:gd name="connsiteX99" fmla="*/ 0 w 9144000"/>
              <a:gd name="connsiteY99" fmla="*/ 0 h 5143500"/>
              <a:gd name="connsiteX100" fmla="*/ 9144000 w 9144000"/>
              <a:gd name="connsiteY100" fmla="*/ 0 h 5143500"/>
              <a:gd name="connsiteX101" fmla="*/ 9144000 w 9144000"/>
              <a:gd name="connsiteY101" fmla="*/ 5143500 h 5143500"/>
              <a:gd name="connsiteX102" fmla="*/ 0 w 9144000"/>
              <a:gd name="connsiteY10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144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7" y="4921039"/>
                  <a:pt x="364154" y="4913482"/>
                  <a:pt x="351364" y="4913481"/>
                </a:cubicBezTo>
                <a:close/>
                <a:moveTo>
                  <a:pt x="891921" y="4837319"/>
                </a:moveTo>
                <a:cubicBezTo>
                  <a:pt x="913419" y="4837319"/>
                  <a:pt x="927650" y="4851260"/>
                  <a:pt x="927650" y="4877990"/>
                </a:cubicBezTo>
                <a:cubicBezTo>
                  <a:pt x="927650" y="4904719"/>
                  <a:pt x="913419" y="4918669"/>
                  <a:pt x="893950" y="4918669"/>
                </a:cubicBezTo>
                <a:cubicBezTo>
                  <a:pt x="872452" y="4918669"/>
                  <a:pt x="858213" y="4904719"/>
                  <a:pt x="858213" y="4877990"/>
                </a:cubicBezTo>
                <a:cubicBezTo>
                  <a:pt x="858213" y="4851260"/>
                  <a:pt x="872452" y="4837319"/>
                  <a:pt x="891921" y="4837319"/>
                </a:cubicBezTo>
                <a:close/>
                <a:moveTo>
                  <a:pt x="559546" y="4837319"/>
                </a:moveTo>
                <a:cubicBezTo>
                  <a:pt x="567391" y="4837319"/>
                  <a:pt x="572911" y="4838184"/>
                  <a:pt x="579304" y="4839934"/>
                </a:cubicBezTo>
                <a:cubicBezTo>
                  <a:pt x="584245" y="4841386"/>
                  <a:pt x="586563" y="4843414"/>
                  <a:pt x="586563" y="4847771"/>
                </a:cubicBezTo>
                <a:lnTo>
                  <a:pt x="586563" y="4908209"/>
                </a:lnTo>
                <a:cubicBezTo>
                  <a:pt x="586563" y="4912564"/>
                  <a:pt x="584245" y="4914601"/>
                  <a:pt x="579304" y="4916053"/>
                </a:cubicBezTo>
                <a:cubicBezTo>
                  <a:pt x="572911" y="4917794"/>
                  <a:pt x="567391" y="4918669"/>
                  <a:pt x="559546" y="4918669"/>
                </a:cubicBezTo>
                <a:cubicBezTo>
                  <a:pt x="540951" y="4918669"/>
                  <a:pt x="523520" y="4907623"/>
                  <a:pt x="523520" y="4877990"/>
                </a:cubicBezTo>
                <a:cubicBezTo>
                  <a:pt x="523520" y="4848356"/>
                  <a:pt x="540951" y="4837319"/>
                  <a:pt x="559546" y="4837319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5" y="4950628"/>
                </a:lnTo>
                <a:cubicBezTo>
                  <a:pt x="1131314" y="4950628"/>
                  <a:pt x="1133641" y="4948301"/>
                  <a:pt x="1133641" y="4944812"/>
                </a:cubicBezTo>
                <a:lnTo>
                  <a:pt x="1133641" y="4811167"/>
                </a:lnTo>
                <a:cubicBezTo>
                  <a:pt x="1133641" y="4807677"/>
                  <a:pt x="1131314" y="4805359"/>
                  <a:pt x="1127825" y="4805359"/>
                </a:cubicBez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37532" y="4953533"/>
                  <a:pt x="966001" y="4921862"/>
                  <a:pt x="966001" y="4877990"/>
                </a:cubicBezTo>
                <a:cubicBezTo>
                  <a:pt x="966001" y="4834118"/>
                  <a:pt x="937532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cubicBezTo>
                  <a:pt x="662979" y="4814359"/>
                  <a:pt x="659778" y="4817849"/>
                  <a:pt x="659778" y="4824531"/>
                </a:cubicBez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cubicBezTo>
                  <a:pt x="697553" y="4842838"/>
                  <a:pt x="699871" y="4840800"/>
                  <a:pt x="704523" y="4839636"/>
                </a:cubicBezTo>
                <a:cubicBezTo>
                  <a:pt x="712081" y="4837896"/>
                  <a:pt x="717014" y="4837319"/>
                  <a:pt x="726022" y="4837319"/>
                </a:cubicBezTo>
                <a:cubicBezTo>
                  <a:pt x="741712" y="4837319"/>
                  <a:pt x="754203" y="4844578"/>
                  <a:pt x="754203" y="4862009"/>
                </a:cubicBez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857068"/>
                </a:lnTo>
                <a:cubicBezTo>
                  <a:pt x="791977" y="4821627"/>
                  <a:pt x="770182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15972" y="4802455"/>
                  <a:pt x="485168" y="4831799"/>
                  <a:pt x="485168" y="4877990"/>
                </a:cubicBezTo>
                <a:cubicBezTo>
                  <a:pt x="485168" y="4924766"/>
                  <a:pt x="511897" y="4953533"/>
                  <a:pt x="559258" y="4953533"/>
                </a:cubicBezTo>
                <a:cubicBezTo>
                  <a:pt x="578429" y="4953533"/>
                  <a:pt x="597023" y="4950331"/>
                  <a:pt x="617070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70" y="4813204"/>
                </a:cubicBezTo>
                <a:cubicBezTo>
                  <a:pt x="597899" y="4805936"/>
                  <a:pt x="579881" y="4802455"/>
                  <a:pt x="559835" y="4802455"/>
                </a:cubicBezTo>
                <a:close/>
                <a:moveTo>
                  <a:pt x="398012" y="4801292"/>
                </a:moveTo>
                <a:cubicBezTo>
                  <a:pt x="359082" y="4801292"/>
                  <a:pt x="334093" y="4822205"/>
                  <a:pt x="334093" y="4853587"/>
                </a:cubicBezTo>
                <a:cubicBezTo>
                  <a:pt x="334093" y="4915179"/>
                  <a:pt x="427644" y="4891337"/>
                  <a:pt x="427644" y="4934063"/>
                </a:cubicBezTo>
                <a:cubicBezTo>
                  <a:pt x="427644" y="4938419"/>
                  <a:pt x="427066" y="4941033"/>
                  <a:pt x="425904" y="4944812"/>
                </a:cubicBezTo>
                <a:cubicBezTo>
                  <a:pt x="425614" y="4945398"/>
                  <a:pt x="425614" y="4945975"/>
                  <a:pt x="425614" y="4946561"/>
                </a:cubicBezTo>
                <a:cubicBezTo>
                  <a:pt x="425614" y="4948879"/>
                  <a:pt x="427066" y="4950628"/>
                  <a:pt x="429970" y="4950628"/>
                </a:cubicBez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6" y="4933196"/>
                  <a:pt x="465996" y="4928255"/>
                </a:cubicBezTo>
                <a:cubicBezTo>
                  <a:pt x="465996" y="4862299"/>
                  <a:pt x="372446" y="4878177"/>
                  <a:pt x="372446" y="4850972"/>
                </a:cubicBezTo>
                <a:cubicBezTo>
                  <a:pt x="372446" y="4842074"/>
                  <a:pt x="381455" y="4836444"/>
                  <a:pt x="396848" y="4836444"/>
                </a:cubicBezTo>
                <a:cubicBezTo>
                  <a:pt x="411665" y="4836444"/>
                  <a:pt x="425904" y="4841386"/>
                  <a:pt x="440719" y="4849520"/>
                </a:cubicBezTo>
                <a:cubicBezTo>
                  <a:pt x="442171" y="4850386"/>
                  <a:pt x="443623" y="4850684"/>
                  <a:pt x="445075" y="4850684"/>
                </a:cubicBez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9" y="4950628"/>
                  <a:pt x="999998" y="4950628"/>
                </a:cubicBezTo>
                <a:lnTo>
                  <a:pt x="1025852" y="4950628"/>
                </a:lnTo>
                <a:cubicBezTo>
                  <a:pt x="1029341" y="4950628"/>
                  <a:pt x="1031660" y="4948301"/>
                  <a:pt x="1031660" y="4944812"/>
                </a:cubicBezTo>
                <a:lnTo>
                  <a:pt x="1031660" y="4837319"/>
                </a:lnTo>
                <a:lnTo>
                  <a:pt x="1068560" y="4837319"/>
                </a:lnTo>
                <a:cubicBezTo>
                  <a:pt x="1072339" y="4837319"/>
                  <a:pt x="1074367" y="4834992"/>
                  <a:pt x="1074367" y="4831502"/>
                </a:cubicBezTo>
                <a:lnTo>
                  <a:pt x="1074367" y="4811456"/>
                </a:lnTo>
                <a:cubicBezTo>
                  <a:pt x="1074367" y="4807677"/>
                  <a:pt x="1072339" y="4805359"/>
                  <a:pt x="1068560" y="4805359"/>
                </a:cubicBezTo>
                <a:lnTo>
                  <a:pt x="1031660" y="4805359"/>
                </a:lnTo>
                <a:lnTo>
                  <a:pt x="1031660" y="4802158"/>
                </a:lnTo>
                <a:cubicBezTo>
                  <a:pt x="1031660" y="4786179"/>
                  <a:pt x="1038638" y="4778045"/>
                  <a:pt x="1054618" y="4778045"/>
                </a:cubicBezTo>
                <a:cubicBezTo>
                  <a:pt x="1060426" y="4778045"/>
                  <a:pt x="1066683" y="4779497"/>
                  <a:pt x="1068849" y="4779497"/>
                </a:cubicBezTo>
                <a:cubicBezTo>
                  <a:pt x="1072339" y="4779497"/>
                  <a:pt x="1073791" y="4777467"/>
                  <a:pt x="1074367" y="4773977"/>
                </a:cubicBezTo>
                <a:lnTo>
                  <a:pt x="1077279" y="4758872"/>
                </a:lnTo>
                <a:cubicBezTo>
                  <a:pt x="1077534" y="4757531"/>
                  <a:pt x="1077857" y="4756351"/>
                  <a:pt x="1077857" y="4755094"/>
                </a:cubicBezTo>
                <a:cubicBezTo>
                  <a:pt x="1077857" y="4751868"/>
                  <a:pt x="1076117" y="4750152"/>
                  <a:pt x="1072050" y="4749285"/>
                </a:cubicBez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3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4" y="4787817"/>
                  <a:pt x="1136071" y="4779974"/>
                  <a:pt x="1136066" y="4767481"/>
                </a:cubicBezTo>
                <a:cubicBezTo>
                  <a:pt x="1136071" y="4754690"/>
                  <a:pt x="1127934" y="4747137"/>
                  <a:pt x="1115152" y="474713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3B24775-398E-4087-B482-695BFCE86D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7792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F72D6EB-2072-48CF-8149-C11572AF31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67792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C4EF113-15A3-41B2-8400-E66FC4D036B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7792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3" name="Graphique 7">
            <a:extLst>
              <a:ext uri="{FF2B5EF4-FFF2-40B4-BE49-F238E27FC236}">
                <a16:creationId xmlns:a16="http://schemas.microsoft.com/office/drawing/2014/main" id="{3FF0D626-42A8-45EF-8474-314AE0EFFE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4" name="Forme libre : forme 9">
              <a:extLst>
                <a:ext uri="{FF2B5EF4-FFF2-40B4-BE49-F238E27FC236}">
                  <a16:creationId xmlns:a16="http://schemas.microsoft.com/office/drawing/2014/main" id="{806C5BA4-1D7D-4B74-B10D-9325D9FB66D6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5" name="Forme libre : forme 10">
              <a:extLst>
                <a:ext uri="{FF2B5EF4-FFF2-40B4-BE49-F238E27FC236}">
                  <a16:creationId xmlns:a16="http://schemas.microsoft.com/office/drawing/2014/main" id="{B06C3126-8395-4413-8816-5A9644E1B53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6" name="Forme libre : forme 11">
              <a:extLst>
                <a:ext uri="{FF2B5EF4-FFF2-40B4-BE49-F238E27FC236}">
                  <a16:creationId xmlns:a16="http://schemas.microsoft.com/office/drawing/2014/main" id="{08480098-5CA5-497D-AE0E-5636E64CC08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7441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92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349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15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49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F9681A-D811-4310-B4BD-E00FD33BA2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898983-EBE3-480E-8453-3EBE46A64D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988" y="1512000"/>
            <a:ext cx="11376025" cy="466725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GB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DE1B5D10-440D-A38F-618E-AF7F71B60125}"/>
              </a:ext>
            </a:extLst>
          </p:cNvPr>
          <p:cNvSpPr txBox="1">
            <a:spLocks/>
          </p:cNvSpPr>
          <p:nvPr userDrawn="1"/>
        </p:nvSpPr>
        <p:spPr>
          <a:xfrm>
            <a:off x="11483214" y="6397544"/>
            <a:ext cx="60159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4361BB-625F-03D2-6BE8-CC0E45DDE38B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743315259"/>
      </p:ext>
    </p:extLst>
  </p:cSld>
  <p:clrMapOvr>
    <a:masterClrMapping/>
  </p:clrMapOvr>
  <p:transition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6687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78515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6007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3972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0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2202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ual &amp;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Espace réservé pour une image  8">
            <a:extLst>
              <a:ext uri="{FF2B5EF4-FFF2-40B4-BE49-F238E27FC236}">
                <a16:creationId xmlns:a16="http://schemas.microsoft.com/office/drawing/2014/main" id="{C39C5CD1-48A3-4FD3-8112-25C19BD8D92B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44975" y="1484956"/>
            <a:ext cx="4128000" cy="4098739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6" name="Espace réservé pour une image  8">
            <a:extLst>
              <a:ext uri="{FF2B5EF4-FFF2-40B4-BE49-F238E27FC236}">
                <a16:creationId xmlns:a16="http://schemas.microsoft.com/office/drawing/2014/main" id="{877CF915-392C-4C9E-9231-933278F733C0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5419650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3" name="Espace réservé pour une image  8">
            <a:extLst>
              <a:ext uri="{FF2B5EF4-FFF2-40B4-BE49-F238E27FC236}">
                <a16:creationId xmlns:a16="http://schemas.microsoft.com/office/drawing/2014/main" id="{4C7F2E51-ABA8-4F5A-9037-C8CCEEB2507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7058241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372F035A-F8CD-4ACE-99B9-4C5DF57FF218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8717707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BFF91B72-FE8D-4E96-8F5D-0506EA882BB5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356298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2974E98B-F9E8-419E-91E4-51E3364BA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D1CABF73-739E-4F65-87EE-6E76601F26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17825" y="1577578"/>
            <a:ext cx="6331148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779AEC4-102A-4C92-BE0B-E482213D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824" y="710401"/>
            <a:ext cx="6337376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C8E1771-F222-47FB-AA03-2F95A1C562F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42225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76FB291-E5A0-4951-B332-135E78DF00D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05824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715D62C-EC77-4B61-9919-71E0B129548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71970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A1D3125-0CBF-4C19-9D10-F33F2DE4801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353388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87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5740236E-B231-4B38-9B19-5CA4361809F8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3750734" y="1942730"/>
            <a:ext cx="7988300" cy="4295221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Chart and Table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7C974083-9FEF-484E-9F19-6CD76EB3A2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372C0F46-678A-45F1-938F-2E7732BC05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F7F0780-2D15-471D-9496-7A64395D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E6DF4D0-6655-42BC-BA6C-0FF9041659B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56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A057E7-5A0F-4AE0-9351-1A58DB294C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52851" y="1942729"/>
            <a:ext cx="3365500" cy="4295223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8</a:t>
            </a:r>
          </a:p>
          <a:p>
            <a:pPr lvl="2"/>
            <a:r>
              <a:rPr lang="en-US" noProof="0"/>
              <a:t>Oncology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D1DC7E5E-9E41-496F-A46A-10D60378AF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900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Neurology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3CA8CA11-934D-49F7-A929-1D1F6E6171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95006" y="1942727"/>
            <a:ext cx="952020" cy="4295223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E2A95B96-5606-44FB-9A28-BF7F82AE0A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39001" y="4124871"/>
            <a:ext cx="3435352" cy="1298029"/>
          </a:xfrm>
          <a:solidFill>
            <a:schemeClr val="accent4"/>
          </a:solidFill>
        </p:spPr>
        <p:txBody>
          <a:bodyPr bIns="108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8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noProof="0"/>
              <a:t>3</a:t>
            </a:r>
          </a:p>
          <a:p>
            <a:pPr lvl="1"/>
            <a:r>
              <a:rPr lang="en-US" noProof="0"/>
              <a:t>Rare blood disorders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563A6F80-C740-4630-B53A-0571C25D9B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39001" y="5547270"/>
            <a:ext cx="3435352" cy="675405"/>
          </a:xfrm>
          <a:solidFill>
            <a:schemeClr val="accent5"/>
          </a:solidFill>
        </p:spPr>
        <p:txBody>
          <a:bodyPr tIns="36000" bIns="36000" anchor="ctr">
            <a:noAutofit/>
          </a:bodyPr>
          <a:lstStyle>
            <a:lvl1pPr algn="ctr">
              <a:lnSpc>
                <a:spcPct val="75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1</a:t>
            </a:r>
          </a:p>
          <a:p>
            <a:pPr lvl="2"/>
            <a:r>
              <a:rPr lang="en-US" noProof="0" err="1"/>
              <a:t>Immunologie</a:t>
            </a:r>
            <a:endParaRPr lang="en-US" noProof="0"/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03CC539B-EFCF-4F4C-B1A5-A69F32F5CE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1536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B698D7F-F2E3-4AC1-83C8-EBE1328E29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A804B13-0274-405A-885F-9C73BEF1A9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74F34E5-E51A-4313-AC90-F67C509F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2D553F7-D3A0-40D6-80B1-7D98F5A96A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132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p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8" name="Espace réservé du graphique SmartArt 27">
            <a:extLst>
              <a:ext uri="{FF2B5EF4-FFF2-40B4-BE49-F238E27FC236}">
                <a16:creationId xmlns:a16="http://schemas.microsoft.com/office/drawing/2014/main" id="{8D53DFC9-0862-4983-A2CD-513024C2A0A3}"/>
              </a:ext>
            </a:extLst>
          </p:cNvPr>
          <p:cNvSpPr>
            <a:spLocks noGrp="1" noChangeAspect="1"/>
          </p:cNvSpPr>
          <p:nvPr>
            <p:ph type="dgm" sz="quarter" idx="21"/>
          </p:nvPr>
        </p:nvSpPr>
        <p:spPr>
          <a:xfrm>
            <a:off x="988477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0" name="Espace réservé du graphique SmartArt 29">
            <a:extLst>
              <a:ext uri="{FF2B5EF4-FFF2-40B4-BE49-F238E27FC236}">
                <a16:creationId xmlns:a16="http://schemas.microsoft.com/office/drawing/2014/main" id="{426C2D69-E6C0-447B-8709-F429E5524A8D}"/>
              </a:ext>
            </a:extLst>
          </p:cNvPr>
          <p:cNvSpPr>
            <a:spLocks noGrp="1" noChangeAspect="1"/>
          </p:cNvSpPr>
          <p:nvPr>
            <p:ph type="dgm" sz="quarter" idx="23"/>
          </p:nvPr>
        </p:nvSpPr>
        <p:spPr>
          <a:xfrm>
            <a:off x="2643481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1" name="Espace réservé du graphique SmartArt 30">
            <a:extLst>
              <a:ext uri="{FF2B5EF4-FFF2-40B4-BE49-F238E27FC236}">
                <a16:creationId xmlns:a16="http://schemas.microsoft.com/office/drawing/2014/main" id="{983A806B-A7D8-4764-8E4F-9196393870B0}"/>
              </a:ext>
            </a:extLst>
          </p:cNvPr>
          <p:cNvSpPr>
            <a:spLocks noGrp="1" noChangeAspect="1"/>
          </p:cNvSpPr>
          <p:nvPr>
            <p:ph type="dgm" sz="quarter" idx="24"/>
          </p:nvPr>
        </p:nvSpPr>
        <p:spPr>
          <a:xfrm>
            <a:off x="925574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2" name="Espace réservé du graphique SmartArt 31">
            <a:extLst>
              <a:ext uri="{FF2B5EF4-FFF2-40B4-BE49-F238E27FC236}">
                <a16:creationId xmlns:a16="http://schemas.microsoft.com/office/drawing/2014/main" id="{B6D46D2C-9EB8-4FFE-A096-794420255959}"/>
              </a:ext>
            </a:extLst>
          </p:cNvPr>
          <p:cNvSpPr>
            <a:spLocks noGrp="1" noChangeAspect="1"/>
          </p:cNvSpPr>
          <p:nvPr>
            <p:ph type="dgm" sz="quarter" idx="25"/>
          </p:nvPr>
        </p:nvSpPr>
        <p:spPr>
          <a:xfrm>
            <a:off x="10910753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DCF4AB73-53BB-4916-832A-A1FF52F2EB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594" y="3934793"/>
            <a:ext cx="1548535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D32D786C-DE6F-435E-89A2-F0DBD45736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82978" y="3934793"/>
            <a:ext cx="1407759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9C501E4B-3A14-4B9B-B61B-DC6381B9AA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40330" y="3936413"/>
            <a:ext cx="1407759" cy="4712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9C742B60-DBF9-4074-B1A9-8F6E74E9D9E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92119" y="3925153"/>
            <a:ext cx="1407759" cy="47832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5FD15E1D-688D-409E-9AD0-74ABF227C2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43909" y="3913892"/>
            <a:ext cx="1407759" cy="4895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D55ECC2-F335-44B9-9DDE-2AE845F32B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95698" y="3902633"/>
            <a:ext cx="1407759" cy="5008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D9015B19-D4D5-4F3C-934C-E2A9B54E71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53258" y="3902631"/>
            <a:ext cx="1407759" cy="51440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7CB0C600-717D-4628-8BB6-411A6709E1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0594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CA06A69C-FC71-47B5-A2D0-336941212B1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12590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09AF6B2D-FE1E-4067-9129-C4B5676FF75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21731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CF14C971-4FFC-440B-9E09-17D67217DA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2531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83FECD87-649A-4C86-9EE3-E68666E507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8287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52359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6" name="Espace réservé pour une image  8">
            <a:extLst>
              <a:ext uri="{FF2B5EF4-FFF2-40B4-BE49-F238E27FC236}">
                <a16:creationId xmlns:a16="http://schemas.microsoft.com/office/drawing/2014/main" id="{84EE3C86-4DFD-490F-A50B-B0BEE6298C43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217558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7" name="Espace réservé pour une image  8">
            <a:extLst>
              <a:ext uri="{FF2B5EF4-FFF2-40B4-BE49-F238E27FC236}">
                <a16:creationId xmlns:a16="http://schemas.microsoft.com/office/drawing/2014/main" id="{77D5A709-E29B-43D2-A12D-DECB5EE31488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3827584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8" name="Espace réservé pour une image  8">
            <a:extLst>
              <a:ext uri="{FF2B5EF4-FFF2-40B4-BE49-F238E27FC236}">
                <a16:creationId xmlns:a16="http://schemas.microsoft.com/office/drawing/2014/main" id="{A2BF4A97-13DA-4E9F-8ACB-59EB15D77A1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5479580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9" name="Espace réservé pour une image  8">
            <a:extLst>
              <a:ext uri="{FF2B5EF4-FFF2-40B4-BE49-F238E27FC236}">
                <a16:creationId xmlns:a16="http://schemas.microsoft.com/office/drawing/2014/main" id="{B3001942-C22D-4695-956D-BB43AA2F9E26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131576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0" name="Espace réservé pour une image  8">
            <a:extLst>
              <a:ext uri="{FF2B5EF4-FFF2-40B4-BE49-F238E27FC236}">
                <a16:creationId xmlns:a16="http://schemas.microsoft.com/office/drawing/2014/main" id="{779AA997-FB2D-45EA-9288-E6142EF3D61B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878357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1" name="Espace réservé pour une image  8">
            <a:extLst>
              <a:ext uri="{FF2B5EF4-FFF2-40B4-BE49-F238E27FC236}">
                <a16:creationId xmlns:a16="http://schemas.microsoft.com/office/drawing/2014/main" id="{0604BCBF-1C62-4840-B2BA-6AAA4AEAFBD9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1043556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du graphique SmartArt 29">
            <a:extLst>
              <a:ext uri="{FF2B5EF4-FFF2-40B4-BE49-F238E27FC236}">
                <a16:creationId xmlns:a16="http://schemas.microsoft.com/office/drawing/2014/main" id="{FA8235AD-5B9A-4575-82DB-8CE0D777263C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4294610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3" name="Espace réservé du graphique SmartArt 29">
            <a:extLst>
              <a:ext uri="{FF2B5EF4-FFF2-40B4-BE49-F238E27FC236}">
                <a16:creationId xmlns:a16="http://schemas.microsoft.com/office/drawing/2014/main" id="{7DBF2C70-2304-418B-A045-58A1900F2C79}"/>
              </a:ext>
            </a:extLst>
          </p:cNvPr>
          <p:cNvSpPr>
            <a:spLocks noGrp="1" noChangeAspect="1"/>
          </p:cNvSpPr>
          <p:nvPr>
            <p:ph type="dgm" sz="quarter" idx="46" hasCustomPrompt="1"/>
          </p:nvPr>
        </p:nvSpPr>
        <p:spPr>
          <a:xfrm>
            <a:off x="594573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4" name="Espace réservé du graphique SmartArt 29">
            <a:extLst>
              <a:ext uri="{FF2B5EF4-FFF2-40B4-BE49-F238E27FC236}">
                <a16:creationId xmlns:a16="http://schemas.microsoft.com/office/drawing/2014/main" id="{6F45D7C0-81AA-4419-9BD5-BC22EF4DA055}"/>
              </a:ext>
            </a:extLst>
          </p:cNvPr>
          <p:cNvSpPr>
            <a:spLocks noGrp="1" noChangeAspect="1"/>
          </p:cNvSpPr>
          <p:nvPr>
            <p:ph type="dgm" sz="quarter" idx="47"/>
          </p:nvPr>
        </p:nvSpPr>
        <p:spPr>
          <a:xfrm>
            <a:off x="759686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FC6B0F1C-7055-324B-98C6-0177CD4AD1B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64584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CC765C58-0238-9A4D-B57F-E8B0921FD68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58438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C80B1260-0CAE-4EC0-ADA7-84EBC9CAA7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493C2CC6-58BB-406E-99B1-809B741801C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B609FE6-0339-4B6E-86E1-9513AF7B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499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155DEC-8477-C328-A383-757F2217ED72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5949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E70A040-45DC-4C4F-9C35-9C8855F2FADC}"/>
              </a:ext>
            </a:extLst>
          </p:cNvPr>
          <p:cNvCxnSpPr>
            <a:cxnSpLocks/>
          </p:cNvCxnSpPr>
          <p:nvPr userDrawn="1"/>
        </p:nvCxnSpPr>
        <p:spPr>
          <a:xfrm>
            <a:off x="456000" y="3919321"/>
            <a:ext cx="112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3" name="Espace réservé du graphique SmartArt 11">
            <a:extLst>
              <a:ext uri="{FF2B5EF4-FFF2-40B4-BE49-F238E27FC236}">
                <a16:creationId xmlns:a16="http://schemas.microsoft.com/office/drawing/2014/main" id="{27C8F47C-3200-4352-B957-F47C1A5FCAF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079875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8" name="Espace réservé du texte 57">
            <a:extLst>
              <a:ext uri="{FF2B5EF4-FFF2-40B4-BE49-F238E27FC236}">
                <a16:creationId xmlns:a16="http://schemas.microsoft.com/office/drawing/2014/main" id="{A0A44F60-C67D-46ED-9CCB-CDD8B11F957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05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62" name="Espace réservé du graphique SmartArt 11">
            <a:extLst>
              <a:ext uri="{FF2B5EF4-FFF2-40B4-BE49-F238E27FC236}">
                <a16:creationId xmlns:a16="http://schemas.microsoft.com/office/drawing/2014/main" id="{CE16E605-DFA7-4CED-8CBF-0542C7698DF9}"/>
              </a:ext>
            </a:extLst>
          </p:cNvPr>
          <p:cNvSpPr>
            <a:spLocks noGrp="1" noChangeAspect="1"/>
          </p:cNvSpPr>
          <p:nvPr>
            <p:ph type="dgm" sz="quarter" idx="40"/>
          </p:nvPr>
        </p:nvSpPr>
        <p:spPr>
          <a:xfrm>
            <a:off x="2733698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3" name="Espace réservé du graphique SmartArt 11">
            <a:extLst>
              <a:ext uri="{FF2B5EF4-FFF2-40B4-BE49-F238E27FC236}">
                <a16:creationId xmlns:a16="http://schemas.microsoft.com/office/drawing/2014/main" id="{5A796DFE-A231-4181-AD26-E6261F7463D2}"/>
              </a:ext>
            </a:extLst>
          </p:cNvPr>
          <p:cNvSpPr>
            <a:spLocks noGrp="1" noChangeAspect="1"/>
          </p:cNvSpPr>
          <p:nvPr>
            <p:ph type="dgm" sz="quarter" idx="41"/>
          </p:nvPr>
        </p:nvSpPr>
        <p:spPr>
          <a:xfrm>
            <a:off x="438752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4" name="Espace réservé du graphique SmartArt 11">
            <a:extLst>
              <a:ext uri="{FF2B5EF4-FFF2-40B4-BE49-F238E27FC236}">
                <a16:creationId xmlns:a16="http://schemas.microsoft.com/office/drawing/2014/main" id="{4AF62F43-58B0-40EE-BBAF-40FAE44E0A13}"/>
              </a:ext>
            </a:extLst>
          </p:cNvPr>
          <p:cNvSpPr>
            <a:spLocks noGrp="1" noChangeAspect="1"/>
          </p:cNvSpPr>
          <p:nvPr>
            <p:ph type="dgm" sz="quarter" idx="42"/>
          </p:nvPr>
        </p:nvSpPr>
        <p:spPr>
          <a:xfrm>
            <a:off x="6041343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5" name="Espace réservé du graphique SmartArt 11">
            <a:extLst>
              <a:ext uri="{FF2B5EF4-FFF2-40B4-BE49-F238E27FC236}">
                <a16:creationId xmlns:a16="http://schemas.microsoft.com/office/drawing/2014/main" id="{EA159B1B-69A6-4A2A-8825-3CE557B1A745}"/>
              </a:ext>
            </a:extLst>
          </p:cNvPr>
          <p:cNvSpPr>
            <a:spLocks noGrp="1" noChangeAspect="1"/>
          </p:cNvSpPr>
          <p:nvPr>
            <p:ph type="dgm" sz="quarter" idx="43"/>
          </p:nvPr>
        </p:nvSpPr>
        <p:spPr>
          <a:xfrm>
            <a:off x="7695166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6" name="Espace réservé du graphique SmartArt 11">
            <a:extLst>
              <a:ext uri="{FF2B5EF4-FFF2-40B4-BE49-F238E27FC236}">
                <a16:creationId xmlns:a16="http://schemas.microsoft.com/office/drawing/2014/main" id="{46A4C6F1-FE20-48BF-A8EC-70436EAC5DE4}"/>
              </a:ext>
            </a:extLst>
          </p:cNvPr>
          <p:cNvSpPr>
            <a:spLocks noGrp="1" noChangeAspect="1"/>
          </p:cNvSpPr>
          <p:nvPr>
            <p:ph type="dgm" sz="quarter" idx="44"/>
          </p:nvPr>
        </p:nvSpPr>
        <p:spPr>
          <a:xfrm>
            <a:off x="9348989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7" name="Espace réservé du graphique SmartArt 11">
            <a:extLst>
              <a:ext uri="{FF2B5EF4-FFF2-40B4-BE49-F238E27FC236}">
                <a16:creationId xmlns:a16="http://schemas.microsoft.com/office/drawing/2014/main" id="{2AD47857-C65A-440C-9B23-312C1566BFFB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1100281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5" name="Espace réservé du texte 57">
            <a:extLst>
              <a:ext uri="{FF2B5EF4-FFF2-40B4-BE49-F238E27FC236}">
                <a16:creationId xmlns:a16="http://schemas.microsoft.com/office/drawing/2014/main" id="{428D303E-DDAF-3641-B132-0379E658A1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43433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467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7" name="Espace réservé du texte 57">
            <a:extLst>
              <a:ext uri="{FF2B5EF4-FFF2-40B4-BE49-F238E27FC236}">
                <a16:creationId xmlns:a16="http://schemas.microsoft.com/office/drawing/2014/main" id="{842F84FC-333E-1F4F-8881-03E7346E68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366490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9" name="Espace réservé du texte 57">
            <a:extLst>
              <a:ext uri="{FF2B5EF4-FFF2-40B4-BE49-F238E27FC236}">
                <a16:creationId xmlns:a16="http://schemas.microsoft.com/office/drawing/2014/main" id="{44621C0C-848F-154C-A0BE-F77AB0303ED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054961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1" name="Espace réservé du texte 57">
            <a:extLst>
              <a:ext uri="{FF2B5EF4-FFF2-40B4-BE49-F238E27FC236}">
                <a16:creationId xmlns:a16="http://schemas.microsoft.com/office/drawing/2014/main" id="{5C884832-94C5-EC48-AD59-0BFF5B9292F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085727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3" name="Espace réservé du texte 57">
            <a:extLst>
              <a:ext uri="{FF2B5EF4-FFF2-40B4-BE49-F238E27FC236}">
                <a16:creationId xmlns:a16="http://schemas.microsoft.com/office/drawing/2014/main" id="{55EE616D-CD9C-F747-B3C1-7E058D1739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92643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5" name="Espace réservé du texte 57">
            <a:extLst>
              <a:ext uri="{FF2B5EF4-FFF2-40B4-BE49-F238E27FC236}">
                <a16:creationId xmlns:a16="http://schemas.microsoft.com/office/drawing/2014/main" id="{EE1276C9-7673-0445-9714-7351552FC1F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99559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2789A1B7-9226-45D5-9A4C-9B12ABE997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EFDD405-3306-4F6B-879C-D5C1544AEB1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4FAF710-3D2C-4EA6-A787-F566ABCC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0A4075-8388-4D55-A178-9B9B0A11486C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A7961CA2-3943-4444-B840-C954E319F3F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4742E3D-4B67-4B8A-9D27-6975297E385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C3E3DE0-A4A7-4BCC-9639-9768A25B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636DBA71-2431-4439-882F-2EE9CBB75D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6" name="Graphique 7">
            <a:extLst>
              <a:ext uri="{FF2B5EF4-FFF2-40B4-BE49-F238E27FC236}">
                <a16:creationId xmlns:a16="http://schemas.microsoft.com/office/drawing/2014/main" id="{3C798781-F4CB-44F3-9F78-3F13A69859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7" name="Forme libre : forme 9">
              <a:extLst>
                <a:ext uri="{FF2B5EF4-FFF2-40B4-BE49-F238E27FC236}">
                  <a16:creationId xmlns:a16="http://schemas.microsoft.com/office/drawing/2014/main" id="{1449B5FD-7625-4985-9939-DCBF403E122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8" name="Forme libre : forme 10">
              <a:extLst>
                <a:ext uri="{FF2B5EF4-FFF2-40B4-BE49-F238E27FC236}">
                  <a16:creationId xmlns:a16="http://schemas.microsoft.com/office/drawing/2014/main" id="{79BB7204-57DC-4669-89E8-1BC85F9001F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39" name="Forme libre : forme 11">
              <a:extLst>
                <a:ext uri="{FF2B5EF4-FFF2-40B4-BE49-F238E27FC236}">
                  <a16:creationId xmlns:a16="http://schemas.microsoft.com/office/drawing/2014/main" id="{7FB3F5C2-F3C4-4335-B7A9-8E0DB1BE42B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51681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Su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1885829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pour une image  8">
            <a:extLst>
              <a:ext uri="{FF2B5EF4-FFF2-40B4-BE49-F238E27FC236}">
                <a16:creationId xmlns:a16="http://schemas.microsoft.com/office/drawing/2014/main" id="{D248539B-6296-41E2-B2A7-32CAFE749EF1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5242862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3" name="Espace réservé pour une image  8">
            <a:extLst>
              <a:ext uri="{FF2B5EF4-FFF2-40B4-BE49-F238E27FC236}">
                <a16:creationId xmlns:a16="http://schemas.microsoft.com/office/drawing/2014/main" id="{C99700F4-131B-4BC3-9911-BC47E4952A9B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8608996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7121" y="6074874"/>
            <a:ext cx="10417759" cy="164148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Overarching subtext goes here in Verdana 7pt – if text box necessary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5C1F33E9-9CFD-C248-B455-84A70176E55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4378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7B91730-598B-3A45-B533-0E89A10E5AB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7560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ED327B16-2D28-E74D-80D9-FCA946C0498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09698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21483E1-2425-40BE-8F9C-5B79519486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C649E92-62C2-4614-AAA1-64785BCA3BB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BD92977-6456-4F81-9A2E-322E82DB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37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.Body_Text&amp;Visual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1323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102EE37F-49C7-4E9B-9C3D-B4ED45E947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95999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53ACCDE3-920E-4B07-97C0-4268A8816D7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BA1D5B65-0ABB-49CE-B750-F373B8CD7F3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0B13997-CC8E-4CA7-BC9F-1E2FE9781D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56143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F116EA8-5445-47B3-947A-920077D67D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719525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8E4E4032-9898-4A69-9D9C-6DB7CEE715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BB316397-FA0F-41C2-AD67-87E80422229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5999050-FEA1-4953-AD6B-0FD3F037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453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9.Series_Picto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6A66775-D99C-FB4D-B9BA-F866BE69C7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412369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68A2321-51C0-44B8-85CC-82C00400516F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484682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6749475C-69E4-4BE9-A38D-7241DCB89E8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755577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53004C71-88FB-4D84-AF67-163F0A8F5713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264724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2DBF61FA-A35E-4273-8034-DAAC1ECD9D13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484682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8">
            <a:extLst>
              <a:ext uri="{FF2B5EF4-FFF2-40B4-BE49-F238E27FC236}">
                <a16:creationId xmlns:a16="http://schemas.microsoft.com/office/drawing/2014/main" id="{2789384D-EA94-4052-B57F-95DE218737E1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55577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A400283B-48F4-4D29-A5D4-EF54E4DEE830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10264724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42CCC6AE-5AF4-4691-BF67-CE2AE425B9A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2369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6D6398C9-77BD-0246-B4C7-E8636466B43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26711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F64D3D11-BDB5-D647-AE1B-75549238F3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119540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4E9486BD-46D7-254F-A584-B651B6D8D43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826711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95667BD6-1D89-BF44-9AC0-03B52EFC58E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119540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259E210E-1597-48C5-8AD6-8CF4CA9E96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882E961F-2EC2-4DBD-847C-01740E0A54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A265111-C2ED-45CD-9BC6-C950D268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063F5DF-B0A6-49D0-9B38-EEDAE439BF8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06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.ColumnTitle+3columns_NoVisual_Colo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BD28644-31E5-42EB-A359-94FBB151C4BA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A2CA514-4233-4338-B4D8-DECD377FF6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2911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4" name="Espace réservé du graphique SmartArt 10">
            <a:extLst>
              <a:ext uri="{FF2B5EF4-FFF2-40B4-BE49-F238E27FC236}">
                <a16:creationId xmlns:a16="http://schemas.microsoft.com/office/drawing/2014/main" id="{19B0CBA6-8D91-40B7-A08B-3172CF7A8299}"/>
              </a:ext>
            </a:extLst>
          </p:cNvPr>
          <p:cNvSpPr>
            <a:spLocks noGrp="1"/>
          </p:cNvSpPr>
          <p:nvPr>
            <p:ph type="dgm" sz="quarter" idx="44"/>
          </p:nvPr>
        </p:nvSpPr>
        <p:spPr>
          <a:xfrm rot="5400000">
            <a:off x="5393937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99C77F5-F32E-41C3-BEFC-25D7AC59AB7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522910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</p:txBody>
      </p:sp>
      <p:sp>
        <p:nvSpPr>
          <p:cNvPr id="16" name="Espace réservé du graphique SmartArt 47">
            <a:extLst>
              <a:ext uri="{FF2B5EF4-FFF2-40B4-BE49-F238E27FC236}">
                <a16:creationId xmlns:a16="http://schemas.microsoft.com/office/drawing/2014/main" id="{92E82BE4-7D85-4A10-9D30-E2BA20C54B67}"/>
              </a:ext>
            </a:extLst>
          </p:cNvPr>
          <p:cNvSpPr>
            <a:spLocks noGrp="1" noChangeAspect="1"/>
          </p:cNvSpPr>
          <p:nvPr>
            <p:ph type="dgm" sz="quarter" idx="70"/>
          </p:nvPr>
        </p:nvSpPr>
        <p:spPr>
          <a:xfrm rot="5400000">
            <a:off x="5349433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40A17507-5CAB-41A8-8654-A943A0B8BB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22910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ACDFF36C-2E3B-4F84-8FD6-D84E5419FB8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016329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9" name="Espace réservé du graphique SmartArt 10">
            <a:extLst>
              <a:ext uri="{FF2B5EF4-FFF2-40B4-BE49-F238E27FC236}">
                <a16:creationId xmlns:a16="http://schemas.microsoft.com/office/drawing/2014/main" id="{4AEDDBF7-5EA9-4A49-8B8C-79110C43EB76}"/>
              </a:ext>
            </a:extLst>
          </p:cNvPr>
          <p:cNvSpPr>
            <a:spLocks noGrp="1"/>
          </p:cNvSpPr>
          <p:nvPr>
            <p:ph type="dgm" sz="quarter" idx="72"/>
          </p:nvPr>
        </p:nvSpPr>
        <p:spPr>
          <a:xfrm rot="5400000">
            <a:off x="7887355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DA3F9611-A7F0-42CE-AE25-854FF5FA6DE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016329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1" name="Espace réservé du graphique SmartArt 47">
            <a:extLst>
              <a:ext uri="{FF2B5EF4-FFF2-40B4-BE49-F238E27FC236}">
                <a16:creationId xmlns:a16="http://schemas.microsoft.com/office/drawing/2014/main" id="{4FAF97D0-F2E0-4F84-94DB-1F8CA6FFD747}"/>
              </a:ext>
            </a:extLst>
          </p:cNvPr>
          <p:cNvSpPr>
            <a:spLocks noGrp="1" noChangeAspect="1"/>
          </p:cNvSpPr>
          <p:nvPr>
            <p:ph type="dgm" sz="quarter" idx="74"/>
          </p:nvPr>
        </p:nvSpPr>
        <p:spPr>
          <a:xfrm rot="5400000">
            <a:off x="7842852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0628E42C-71C0-48AF-8906-B29B4465CE3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016329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014C5F2-20B9-4C76-BD18-8D3A0724822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509757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24" name="Espace réservé du graphique SmartArt 10">
            <a:extLst>
              <a:ext uri="{FF2B5EF4-FFF2-40B4-BE49-F238E27FC236}">
                <a16:creationId xmlns:a16="http://schemas.microsoft.com/office/drawing/2014/main" id="{2F86B678-A609-4B17-9715-9C6B93348626}"/>
              </a:ext>
            </a:extLst>
          </p:cNvPr>
          <p:cNvSpPr>
            <a:spLocks noGrp="1"/>
          </p:cNvSpPr>
          <p:nvPr>
            <p:ph type="dgm" sz="quarter" idx="77"/>
          </p:nvPr>
        </p:nvSpPr>
        <p:spPr>
          <a:xfrm rot="5400000">
            <a:off x="10380783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B15E812-EEBF-45E0-9F03-1A12E6B4DFD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509757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6" name="Espace réservé du graphique SmartArt 47">
            <a:extLst>
              <a:ext uri="{FF2B5EF4-FFF2-40B4-BE49-F238E27FC236}">
                <a16:creationId xmlns:a16="http://schemas.microsoft.com/office/drawing/2014/main" id="{6DFE7F26-F772-41BC-BA39-2787B3898D0F}"/>
              </a:ext>
            </a:extLst>
          </p:cNvPr>
          <p:cNvSpPr>
            <a:spLocks noGrp="1" noChangeAspect="1"/>
          </p:cNvSpPr>
          <p:nvPr>
            <p:ph type="dgm" sz="quarter" idx="79"/>
          </p:nvPr>
        </p:nvSpPr>
        <p:spPr>
          <a:xfrm rot="5400000">
            <a:off x="10336280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CB7B9BBB-2B07-4086-9024-DEE22312457F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9509757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5C842C5C-9AC3-448B-960C-704DDA9F4EF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8BD41B43-AC57-4D2B-895A-D6C42B2C6DB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41F219FC-0C17-41D8-A025-7B19D0B2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" name="Espace réservé du texte 5">
            <a:extLst>
              <a:ext uri="{FF2B5EF4-FFF2-40B4-BE49-F238E27FC236}">
                <a16:creationId xmlns:a16="http://schemas.microsoft.com/office/drawing/2014/main" id="{F0A95EBF-507C-4A4F-B6AB-97F42EE2FA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9" name="Graphique 7">
            <a:extLst>
              <a:ext uri="{FF2B5EF4-FFF2-40B4-BE49-F238E27FC236}">
                <a16:creationId xmlns:a16="http://schemas.microsoft.com/office/drawing/2014/main" id="{C27C04FF-DE6C-4072-8BF4-5EC4DDBD662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212E5D6A-36AC-4C11-B9FC-882015D3F3E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D6348C0A-6CEA-4E8E-B679-84C9BC1345C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2" name="Forme libre : forme 11">
              <a:extLst>
                <a:ext uri="{FF2B5EF4-FFF2-40B4-BE49-F238E27FC236}">
                  <a16:creationId xmlns:a16="http://schemas.microsoft.com/office/drawing/2014/main" id="{3CB09C3A-78E1-4A35-9F27-91D8336A84C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16299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79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07470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.Cover_Back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04203E6E-75E4-45E4-AF05-51E86DA00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8571" y="6035600"/>
            <a:ext cx="994856" cy="254848"/>
          </a:xfrm>
          <a:prstGeom prst="rect">
            <a:avLst/>
          </a:prstGeom>
        </p:spPr>
      </p:pic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611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5"/>
            <a:ext cx="10195200" cy="4978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One Column</a:t>
            </a:r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2CF6F7-2162-196D-5CF4-17FB5CBCF2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7" y="6400192"/>
            <a:ext cx="601598" cy="216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DB6AC3-EC2C-011C-C9DF-0169DF888F82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688234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83E4F-6787-048A-C8A9-2D3A5CB2EBF7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67169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387502-43DD-A44D-849E-3D8801E1F350}"/>
              </a:ext>
            </a:extLst>
          </p:cNvPr>
          <p:cNvSpPr txBox="1"/>
          <p:nvPr userDrawn="1"/>
        </p:nvSpPr>
        <p:spPr>
          <a:xfrm>
            <a:off x="11086214" y="21267"/>
            <a:ext cx="109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53410996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9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Viole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61D870-9F9E-E04F-A62F-C9DEF6EDC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5846"/>
            <a:ext cx="9692420" cy="668216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F43DAE-11F0-3549-BFF1-A35B20749D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928318"/>
            <a:ext cx="9692420" cy="781056"/>
          </a:xfrm>
        </p:spPr>
        <p:txBody>
          <a:bodyPr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D7231-8B58-BB40-B9F7-3B11D5EBF867}"/>
              </a:ext>
            </a:extLst>
          </p:cNvPr>
          <p:cNvSpPr/>
          <p:nvPr userDrawn="1"/>
        </p:nvSpPr>
        <p:spPr>
          <a:xfrm>
            <a:off x="11995151" y="0"/>
            <a:ext cx="1968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B4CEEF-1B82-464D-9143-D1F71E7949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270438-D8A4-423C-A20A-9A659D258C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126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able of Contents with Visu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6AD566-8583-4475-A096-A1776044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385507"/>
            <a:ext cx="4731723" cy="960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97091393-5B32-4687-B23A-7838A2A25A2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2031" y="27527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4EFDD7E2-57EF-47B5-AF8A-BF6D20E10C47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190362" y="2750604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8A45169-55E0-4EE5-8CBA-8768DBF2F54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191546" y="310401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075F6C6B-6992-47B7-BC49-F4AC1EE38A8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42031" y="3545380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599CCF3B-6B06-4CAD-8825-545E17FF2ACF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190362" y="3543219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41B2844B-42C8-4FB2-BA00-4038766A4A1D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191546" y="389662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4A758C59-C8FF-42D2-9532-27C881E5032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42031" y="4339769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930D6C4D-8511-437A-B3D5-0F9CBC93B993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190362" y="4337608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218CAD9D-594C-4262-9BE4-D19C1B8241C1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191546" y="469101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98D97654-EEEA-4D58-A2DB-CCD6CCA548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42031" y="5131437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6" name="Espace réservé du texte 17">
            <a:extLst>
              <a:ext uri="{FF2B5EF4-FFF2-40B4-BE49-F238E27FC236}">
                <a16:creationId xmlns:a16="http://schemas.microsoft.com/office/drawing/2014/main" id="{09F33D73-E99B-4746-8C7A-EBD6161BCDB4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1190362" y="512927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89230667-50D9-47D9-A8C7-FAE52F19D569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191546" y="548268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281186E-573E-EE05-B138-F2147E78ABDC}"/>
              </a:ext>
            </a:extLst>
          </p:cNvPr>
          <p:cNvSpPr>
            <a:spLocks noGrp="1"/>
          </p:cNvSpPr>
          <p:nvPr>
            <p:ph type="ftr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D221522-8752-D144-CBDC-F4E82C157112}"/>
              </a:ext>
            </a:extLst>
          </p:cNvPr>
          <p:cNvSpPr>
            <a:spLocks noGrp="1"/>
          </p:cNvSpPr>
          <p:nvPr>
            <p:ph type="dt" sz="half" idx="94"/>
          </p:nvPr>
        </p:nvSpPr>
        <p:spPr/>
        <p:txBody>
          <a:bodyPr/>
          <a:lstStyle/>
          <a:p>
            <a:fld id="{4645A3FD-5C5A-4F91-AE43-309EDE1FEC3B}" type="datetime1">
              <a:rPr lang="en-US" smtClean="0"/>
              <a:t>9/12/2025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84C0408-DEDF-6B0B-2B8E-193A356A5A0A}"/>
              </a:ext>
            </a:extLst>
          </p:cNvPr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37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48CC6-20AF-44F7-B957-4A304BA587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/>
        </p:nvSpPr>
        <p:spPr>
          <a:xfrm>
            <a:off x="1573105" y="6367454"/>
            <a:ext cx="5619586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2024 KPMG LLP, a UK limited liability partnership and a member firm of the KPMG global </a:t>
            </a:r>
            <a:r>
              <a:rPr lang="en-US" sz="738" kern="1200" noProof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organisation</a:t>
            </a:r>
            <a:r>
              <a:rPr lang="en-US" sz="738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independent member firms affiliated with KPMG International Limited, a private English company limited by guarantee.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B1B73-0F5A-4B77-83D1-A16C7035E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515643" y="6413623"/>
            <a:ext cx="1637529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1125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38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D0DBDCEE-A283-4750-BBE4-7DA0B6F510F8}"/>
              </a:ext>
            </a:extLst>
          </p:cNvPr>
          <p:cNvSpPr txBox="1">
            <a:spLocks/>
          </p:cNvSpPr>
          <p:nvPr userDrawn="1"/>
        </p:nvSpPr>
        <p:spPr>
          <a:xfrm>
            <a:off x="11291771" y="6385080"/>
            <a:ext cx="298444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231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231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F7998E-6CE7-4E52-A139-933AD2B32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269545" y="6385080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D91D2281-E8ED-4D25-972C-2978DD7A8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787" y="6373386"/>
            <a:ext cx="527959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8436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1785" y="203863"/>
            <a:ext cx="10976300" cy="169200"/>
          </a:xfrm>
        </p:spPr>
        <p:txBody>
          <a:bodyPr anchor="b"/>
          <a:lstStyle>
            <a:lvl1pPr>
              <a:spcAft>
                <a:spcPts val="0"/>
              </a:spcAft>
              <a:defRPr sz="1477"/>
            </a:lvl1pPr>
          </a:lstStyle>
          <a:p>
            <a:pPr lvl="0"/>
            <a:r>
              <a:rPr lang="en-US"/>
              <a:t>Super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513000"/>
            <a:ext cx="11313600" cy="74824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763556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21506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20800" y="1330126"/>
            <a:ext cx="4968000" cy="45468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64992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6013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Viole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D61D870-9F9E-E04F-A62F-C9DEF6EDC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75846"/>
            <a:ext cx="9692420" cy="668216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4E0D32-8087-EB48-9F3C-7748429CD3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820265"/>
            <a:ext cx="9692421" cy="4562720"/>
          </a:xfrm>
        </p:spPr>
        <p:txBody>
          <a:bodyPr/>
          <a:lstStyle>
            <a:lvl1pPr indent="-180000">
              <a:defRPr/>
            </a:lvl1pPr>
            <a:lvl2pPr marL="270000" indent="-270000">
              <a:defRPr/>
            </a:lvl2pPr>
            <a:lvl3pPr marL="540000" indent="-270000">
              <a:defRPr/>
            </a:lvl3pPr>
            <a:lvl4pPr marL="810000" indent="-270000">
              <a:defRPr/>
            </a:lvl4pPr>
            <a:lvl5pPr marL="1080000" indent="-270000"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F43DAE-11F0-3549-BFF1-A35B20749D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928318"/>
            <a:ext cx="9692420" cy="781056"/>
          </a:xfrm>
        </p:spPr>
        <p:txBody>
          <a:bodyPr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4D7231-8B58-BB40-B9F7-3B11D5EBF867}"/>
              </a:ext>
            </a:extLst>
          </p:cNvPr>
          <p:cNvSpPr/>
          <p:nvPr userDrawn="1"/>
        </p:nvSpPr>
        <p:spPr>
          <a:xfrm>
            <a:off x="11995151" y="0"/>
            <a:ext cx="19684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7289A4-2DF5-4B31-8B5F-F740D5476E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DDAA3-B862-4C19-85C4-D67FA55592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970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787589"/>
            <a:ext cx="11304000" cy="445143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13D2F-4666-4620-8FD5-CFC5310B56F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72CF9C-8D0F-42DF-BACB-E0149FC722C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B2003F5C-CB72-4CF3-92F6-48DF799244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428424"/>
            <a:ext cx="11304000" cy="287259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20CC99-2862-47B8-AA12-B455F7B7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97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9934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867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617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15443" y="2970600"/>
            <a:ext cx="3561116" cy="9168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09616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2328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75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3946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448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4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537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2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9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867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588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329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 Option 2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2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 Option 3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0115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/>
              <a:t>Cliquez sur l'icône pour ajouter un graphique SmartArt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6280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2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5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0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02288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867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25194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36548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17789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93594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7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9675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  <a:endParaRPr lang="en-US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7364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0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1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1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24400" y="6106773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4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28661" y="444457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9130" y="4999905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9130" y="1548016"/>
            <a:ext cx="153740" cy="15264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0778" y="1926301"/>
            <a:ext cx="9230445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56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0778" y="3758157"/>
            <a:ext cx="9230445" cy="53795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56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0778" y="4513248"/>
            <a:ext cx="9230445" cy="308387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47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867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692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/>
          <a:p>
            <a:endParaRPr lang="fr-FR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50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Title with Image (Light)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/>
          <a:p>
            <a:endParaRPr lang="en-US" noProof="0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1AB0F57C-0BDD-489A-8A1B-5EDF19A942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E524DE05-7CC7-4387-9E17-CF1AA89E4B4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F45AC8C0-72B9-4116-A64A-1AD549F9265B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DAC97769-F6CE-4CF7-9BE0-6E710C7836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F3DF5F72-18BA-4065-A65B-A334B1A776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34BB3A45-7407-4558-9A4C-0A5BE85B32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87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886700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90961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6374847" cy="68580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19007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19007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343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343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343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09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Title with Image (Dark) -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555749" y="6046106"/>
            <a:ext cx="2743200" cy="36618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60010" y="516248"/>
            <a:ext cx="1134681" cy="29212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1A4B6A3-0F23-48D5-8D83-A01BD3C3BF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17152" y="0"/>
            <a:ext cx="6374848" cy="68580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C938AE35-C335-46A4-B865-062BB2EDEDA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859129" y="1763753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5A2EF04E-7E32-484C-8A97-49C0D78D35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859129" y="5169752"/>
            <a:ext cx="136443" cy="135473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AD321A9-2625-4248-BA22-11774E4F2A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2480" y="1926301"/>
            <a:ext cx="4949741" cy="165814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4000" b="0" i="0" kern="12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E7D1836-CCB9-4FCA-BE58-DE0B08B47C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2480" y="3758157"/>
            <a:ext cx="4949741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2667" b="0" i="1" kern="1200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15901EB8-C7E1-46A6-AC78-F1FF1773D4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80" y="4320498"/>
            <a:ext cx="4949741" cy="77066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46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203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03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03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03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191546" y="311106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190362" y="275765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191546" y="389473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190362" y="3541327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191546" y="468640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190362" y="4332995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191546" y="548576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190362" y="513235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4731723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99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3071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43071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43071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43071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8593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628593" y="27536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628593" y="354132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628593" y="4334844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628593" y="51283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133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890217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889033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890217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889033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890217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889033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890217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889033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890217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889033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7376332" y="231140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7375148" y="195799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76332" y="311106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7375148" y="2757656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7376332" y="3894737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7375148" y="3541327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7376332" y="4686405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7375148" y="4332995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7376332" y="5485760"/>
            <a:ext cx="3984145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0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7375148" y="5132350"/>
            <a:ext cx="3984145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133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44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82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1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Light) Option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3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5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3703" y="710399"/>
            <a:ext cx="6342328" cy="551059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203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19154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19036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17">
            <a:extLst>
              <a:ext uri="{FF2B5EF4-FFF2-40B4-BE49-F238E27FC236}">
                <a16:creationId xmlns:a16="http://schemas.microsoft.com/office/drawing/2014/main" id="{97091393-5B32-4687-B23A-7838A2A25A2C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2031" y="2752765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78A45169-55E0-4EE5-8CBA-8768DBF2F54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191546" y="3104015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4EFDD7E2-57EF-47B5-AF8A-BF6D20E10C47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190362" y="2750604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17">
            <a:extLst>
              <a:ext uri="{FF2B5EF4-FFF2-40B4-BE49-F238E27FC236}">
                <a16:creationId xmlns:a16="http://schemas.microsoft.com/office/drawing/2014/main" id="{075F6C6B-6992-47B7-BC49-F4AC1EE38A88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442031" y="3545380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41B2844B-42C8-4FB2-BA00-4038766A4A1D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191546" y="389662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Espace réservé du texte 17">
            <a:extLst>
              <a:ext uri="{FF2B5EF4-FFF2-40B4-BE49-F238E27FC236}">
                <a16:creationId xmlns:a16="http://schemas.microsoft.com/office/drawing/2014/main" id="{599CCF3B-6B06-4CAD-8825-545E17FF2ACF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190362" y="3543219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4A758C59-C8FF-42D2-9532-27C881E50320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442031" y="4339769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2" name="Espace réservé du texte 17">
            <a:extLst>
              <a:ext uri="{FF2B5EF4-FFF2-40B4-BE49-F238E27FC236}">
                <a16:creationId xmlns:a16="http://schemas.microsoft.com/office/drawing/2014/main" id="{218CAD9D-594C-4262-9BE4-D19C1B8241C1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191546" y="4691019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930D6C4D-8511-437A-B3D5-0F9CBC93B993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190362" y="4337608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98D97654-EEEA-4D58-A2DB-CCD6CCA548F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442031" y="5131437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89230667-50D9-47D9-A8C7-FAE52F19D569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191546" y="5482687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1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1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17">
            <a:extLst>
              <a:ext uri="{FF2B5EF4-FFF2-40B4-BE49-F238E27FC236}">
                <a16:creationId xmlns:a16="http://schemas.microsoft.com/office/drawing/2014/main" id="{09F33D73-E99B-4746-8C7A-EBD6161BCDB4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1190362" y="5129276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6F8E9-CF88-4DAA-A494-7A6379BA9F70}"/>
              </a:ext>
            </a:extLst>
          </p:cNvPr>
          <p:cNvSpPr>
            <a:spLocks noGrp="1"/>
          </p:cNvSpPr>
          <p:nvPr>
            <p:ph type="ftr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83D85-A675-42AA-B47E-D10360C71103}"/>
              </a:ext>
            </a:extLst>
          </p:cNvPr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6AD566-8583-4475-A096-A1776044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385507"/>
            <a:ext cx="4731723" cy="96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9478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 Option 2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8304C7AB-4C03-445E-AB02-650736116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013" y="964399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3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 (Dark) Option 3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32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phique 4">
            <a:extLst>
              <a:ext uri="{FF2B5EF4-FFF2-40B4-BE49-F238E27FC236}">
                <a16:creationId xmlns:a16="http://schemas.microsoft.com/office/drawing/2014/main" id="{47A4CFED-9962-48A7-8ED7-BCB4523B3A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607" y="5024590"/>
            <a:ext cx="1271271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78558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78558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778558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78042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.Emphasis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6B4CB16-7C9E-4975-A78F-8E4C75C9A1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51364 w 9144000"/>
              <a:gd name="connsiteY0" fmla="*/ 4913481 h 5143500"/>
              <a:gd name="connsiteX1" fmla="*/ 331614 w 9144000"/>
              <a:gd name="connsiteY1" fmla="*/ 4933530 h 5143500"/>
              <a:gd name="connsiteX2" fmla="*/ 352238 w 9144000"/>
              <a:gd name="connsiteY2" fmla="*/ 4953582 h 5143500"/>
              <a:gd name="connsiteX3" fmla="*/ 371988 w 9144000"/>
              <a:gd name="connsiteY3" fmla="*/ 4933533 h 5143500"/>
              <a:gd name="connsiteX4" fmla="*/ 351364 w 9144000"/>
              <a:gd name="connsiteY4" fmla="*/ 4913481 h 5143500"/>
              <a:gd name="connsiteX5" fmla="*/ 891921 w 9144000"/>
              <a:gd name="connsiteY5" fmla="*/ 4837319 h 5143500"/>
              <a:gd name="connsiteX6" fmla="*/ 927650 w 9144000"/>
              <a:gd name="connsiteY6" fmla="*/ 4877990 h 5143500"/>
              <a:gd name="connsiteX7" fmla="*/ 893950 w 9144000"/>
              <a:gd name="connsiteY7" fmla="*/ 4918669 h 5143500"/>
              <a:gd name="connsiteX8" fmla="*/ 858213 w 9144000"/>
              <a:gd name="connsiteY8" fmla="*/ 4877990 h 5143500"/>
              <a:gd name="connsiteX9" fmla="*/ 891921 w 9144000"/>
              <a:gd name="connsiteY9" fmla="*/ 4837319 h 5143500"/>
              <a:gd name="connsiteX10" fmla="*/ 559546 w 9144000"/>
              <a:gd name="connsiteY10" fmla="*/ 4837319 h 5143500"/>
              <a:gd name="connsiteX11" fmla="*/ 579304 w 9144000"/>
              <a:gd name="connsiteY11" fmla="*/ 4839934 h 5143500"/>
              <a:gd name="connsiteX12" fmla="*/ 586563 w 9144000"/>
              <a:gd name="connsiteY12" fmla="*/ 4847771 h 5143500"/>
              <a:gd name="connsiteX13" fmla="*/ 586563 w 9144000"/>
              <a:gd name="connsiteY13" fmla="*/ 4908209 h 5143500"/>
              <a:gd name="connsiteX14" fmla="*/ 579304 w 9144000"/>
              <a:gd name="connsiteY14" fmla="*/ 4916053 h 5143500"/>
              <a:gd name="connsiteX15" fmla="*/ 559546 w 9144000"/>
              <a:gd name="connsiteY15" fmla="*/ 4918669 h 5143500"/>
              <a:gd name="connsiteX16" fmla="*/ 523520 w 9144000"/>
              <a:gd name="connsiteY16" fmla="*/ 4877990 h 5143500"/>
              <a:gd name="connsiteX17" fmla="*/ 559546 w 9144000"/>
              <a:gd name="connsiteY17" fmla="*/ 4837319 h 5143500"/>
              <a:gd name="connsiteX18" fmla="*/ 1101681 w 9144000"/>
              <a:gd name="connsiteY18" fmla="*/ 4805359 h 5143500"/>
              <a:gd name="connsiteX19" fmla="*/ 1095865 w 9144000"/>
              <a:gd name="connsiteY19" fmla="*/ 4811167 h 5143500"/>
              <a:gd name="connsiteX20" fmla="*/ 1095865 w 9144000"/>
              <a:gd name="connsiteY20" fmla="*/ 4944812 h 5143500"/>
              <a:gd name="connsiteX21" fmla="*/ 1101681 w 9144000"/>
              <a:gd name="connsiteY21" fmla="*/ 4950628 h 5143500"/>
              <a:gd name="connsiteX22" fmla="*/ 1127825 w 9144000"/>
              <a:gd name="connsiteY22" fmla="*/ 4950628 h 5143500"/>
              <a:gd name="connsiteX23" fmla="*/ 1133641 w 9144000"/>
              <a:gd name="connsiteY23" fmla="*/ 4944812 h 5143500"/>
              <a:gd name="connsiteX24" fmla="*/ 1133641 w 9144000"/>
              <a:gd name="connsiteY24" fmla="*/ 4811167 h 5143500"/>
              <a:gd name="connsiteX25" fmla="*/ 1127825 w 9144000"/>
              <a:gd name="connsiteY25" fmla="*/ 4805359 h 5143500"/>
              <a:gd name="connsiteX26" fmla="*/ 891921 w 9144000"/>
              <a:gd name="connsiteY26" fmla="*/ 4802455 h 5143500"/>
              <a:gd name="connsiteX27" fmla="*/ 819860 w 9144000"/>
              <a:gd name="connsiteY27" fmla="*/ 4877990 h 5143500"/>
              <a:gd name="connsiteX28" fmla="*/ 893950 w 9144000"/>
              <a:gd name="connsiteY28" fmla="*/ 4953533 h 5143500"/>
              <a:gd name="connsiteX29" fmla="*/ 966001 w 9144000"/>
              <a:gd name="connsiteY29" fmla="*/ 4877990 h 5143500"/>
              <a:gd name="connsiteX30" fmla="*/ 891921 w 9144000"/>
              <a:gd name="connsiteY30" fmla="*/ 4802455 h 5143500"/>
              <a:gd name="connsiteX31" fmla="*/ 725444 w 9144000"/>
              <a:gd name="connsiteY31" fmla="*/ 4802455 h 5143500"/>
              <a:gd name="connsiteX32" fmla="*/ 667046 w 9144000"/>
              <a:gd name="connsiteY32" fmla="*/ 4812907 h 5143500"/>
              <a:gd name="connsiteX33" fmla="*/ 659778 w 9144000"/>
              <a:gd name="connsiteY33" fmla="*/ 4824531 h 5143500"/>
              <a:gd name="connsiteX34" fmla="*/ 659778 w 9144000"/>
              <a:gd name="connsiteY34" fmla="*/ 4944812 h 5143500"/>
              <a:gd name="connsiteX35" fmla="*/ 665594 w 9144000"/>
              <a:gd name="connsiteY35" fmla="*/ 4950628 h 5143500"/>
              <a:gd name="connsiteX36" fmla="*/ 691737 w 9144000"/>
              <a:gd name="connsiteY36" fmla="*/ 4950628 h 5143500"/>
              <a:gd name="connsiteX37" fmla="*/ 697553 w 9144000"/>
              <a:gd name="connsiteY37" fmla="*/ 4944812 h 5143500"/>
              <a:gd name="connsiteX38" fmla="*/ 697553 w 9144000"/>
              <a:gd name="connsiteY38" fmla="*/ 4847194 h 5143500"/>
              <a:gd name="connsiteX39" fmla="*/ 704523 w 9144000"/>
              <a:gd name="connsiteY39" fmla="*/ 4839636 h 5143500"/>
              <a:gd name="connsiteX40" fmla="*/ 726022 w 9144000"/>
              <a:gd name="connsiteY40" fmla="*/ 4837319 h 5143500"/>
              <a:gd name="connsiteX41" fmla="*/ 754203 w 9144000"/>
              <a:gd name="connsiteY41" fmla="*/ 4862009 h 5143500"/>
              <a:gd name="connsiteX42" fmla="*/ 754203 w 9144000"/>
              <a:gd name="connsiteY42" fmla="*/ 4944812 h 5143500"/>
              <a:gd name="connsiteX43" fmla="*/ 760019 w 9144000"/>
              <a:gd name="connsiteY43" fmla="*/ 4950628 h 5143500"/>
              <a:gd name="connsiteX44" fmla="*/ 786161 w 9144000"/>
              <a:gd name="connsiteY44" fmla="*/ 4950628 h 5143500"/>
              <a:gd name="connsiteX45" fmla="*/ 791977 w 9144000"/>
              <a:gd name="connsiteY45" fmla="*/ 4944812 h 5143500"/>
              <a:gd name="connsiteX46" fmla="*/ 791977 w 9144000"/>
              <a:gd name="connsiteY46" fmla="*/ 4857068 h 5143500"/>
              <a:gd name="connsiteX47" fmla="*/ 725444 w 9144000"/>
              <a:gd name="connsiteY47" fmla="*/ 4802455 h 5143500"/>
              <a:gd name="connsiteX48" fmla="*/ 559835 w 9144000"/>
              <a:gd name="connsiteY48" fmla="*/ 4802455 h 5143500"/>
              <a:gd name="connsiteX49" fmla="*/ 485168 w 9144000"/>
              <a:gd name="connsiteY49" fmla="*/ 4877990 h 5143500"/>
              <a:gd name="connsiteX50" fmla="*/ 559258 w 9144000"/>
              <a:gd name="connsiteY50" fmla="*/ 4953533 h 5143500"/>
              <a:gd name="connsiteX51" fmla="*/ 617070 w 9144000"/>
              <a:gd name="connsiteY51" fmla="*/ 4941908 h 5143500"/>
              <a:gd name="connsiteX52" fmla="*/ 624338 w 9144000"/>
              <a:gd name="connsiteY52" fmla="*/ 4930284 h 5143500"/>
              <a:gd name="connsiteX53" fmla="*/ 624338 w 9144000"/>
              <a:gd name="connsiteY53" fmla="*/ 4824821 h 5143500"/>
              <a:gd name="connsiteX54" fmla="*/ 617070 w 9144000"/>
              <a:gd name="connsiteY54" fmla="*/ 4813204 h 5143500"/>
              <a:gd name="connsiteX55" fmla="*/ 559835 w 9144000"/>
              <a:gd name="connsiteY55" fmla="*/ 4802455 h 5143500"/>
              <a:gd name="connsiteX56" fmla="*/ 398012 w 9144000"/>
              <a:gd name="connsiteY56" fmla="*/ 4801292 h 5143500"/>
              <a:gd name="connsiteX57" fmla="*/ 334093 w 9144000"/>
              <a:gd name="connsiteY57" fmla="*/ 4853587 h 5143500"/>
              <a:gd name="connsiteX58" fmla="*/ 427644 w 9144000"/>
              <a:gd name="connsiteY58" fmla="*/ 4934063 h 5143500"/>
              <a:gd name="connsiteX59" fmla="*/ 425904 w 9144000"/>
              <a:gd name="connsiteY59" fmla="*/ 4944812 h 5143500"/>
              <a:gd name="connsiteX60" fmla="*/ 425614 w 9144000"/>
              <a:gd name="connsiteY60" fmla="*/ 4946561 h 5143500"/>
              <a:gd name="connsiteX61" fmla="*/ 429970 w 9144000"/>
              <a:gd name="connsiteY61" fmla="*/ 4950628 h 5143500"/>
              <a:gd name="connsiteX62" fmla="*/ 456122 w 9144000"/>
              <a:gd name="connsiteY62" fmla="*/ 4950628 h 5143500"/>
              <a:gd name="connsiteX63" fmla="*/ 463669 w 9144000"/>
              <a:gd name="connsiteY63" fmla="*/ 4944812 h 5143500"/>
              <a:gd name="connsiteX64" fmla="*/ 465996 w 9144000"/>
              <a:gd name="connsiteY64" fmla="*/ 4928255 h 5143500"/>
              <a:gd name="connsiteX65" fmla="*/ 372446 w 9144000"/>
              <a:gd name="connsiteY65" fmla="*/ 4850972 h 5143500"/>
              <a:gd name="connsiteX66" fmla="*/ 396848 w 9144000"/>
              <a:gd name="connsiteY66" fmla="*/ 4836444 h 5143500"/>
              <a:gd name="connsiteX67" fmla="*/ 440719 w 9144000"/>
              <a:gd name="connsiteY67" fmla="*/ 4849520 h 5143500"/>
              <a:gd name="connsiteX68" fmla="*/ 445075 w 9144000"/>
              <a:gd name="connsiteY68" fmla="*/ 4850684 h 5143500"/>
              <a:gd name="connsiteX69" fmla="*/ 451468 w 9144000"/>
              <a:gd name="connsiteY69" fmla="*/ 4846616 h 5143500"/>
              <a:gd name="connsiteX70" fmla="*/ 460477 w 9144000"/>
              <a:gd name="connsiteY70" fmla="*/ 4827435 h 5143500"/>
              <a:gd name="connsiteX71" fmla="*/ 461640 w 9144000"/>
              <a:gd name="connsiteY71" fmla="*/ 4822502 h 5143500"/>
              <a:gd name="connsiteX72" fmla="*/ 458151 w 9144000"/>
              <a:gd name="connsiteY72" fmla="*/ 4816686 h 5143500"/>
              <a:gd name="connsiteX73" fmla="*/ 398012 w 9144000"/>
              <a:gd name="connsiteY73" fmla="*/ 4801292 h 5143500"/>
              <a:gd name="connsiteX74" fmla="*/ 1053744 w 9144000"/>
              <a:gd name="connsiteY74" fmla="*/ 4747249 h 5143500"/>
              <a:gd name="connsiteX75" fmla="*/ 994182 w 9144000"/>
              <a:gd name="connsiteY75" fmla="*/ 4808264 h 5143500"/>
              <a:gd name="connsiteX76" fmla="*/ 994182 w 9144000"/>
              <a:gd name="connsiteY76" fmla="*/ 4944812 h 5143500"/>
              <a:gd name="connsiteX77" fmla="*/ 999998 w 9144000"/>
              <a:gd name="connsiteY77" fmla="*/ 4950628 h 5143500"/>
              <a:gd name="connsiteX78" fmla="*/ 1025852 w 9144000"/>
              <a:gd name="connsiteY78" fmla="*/ 4950628 h 5143500"/>
              <a:gd name="connsiteX79" fmla="*/ 1031660 w 9144000"/>
              <a:gd name="connsiteY79" fmla="*/ 4944812 h 5143500"/>
              <a:gd name="connsiteX80" fmla="*/ 1031660 w 9144000"/>
              <a:gd name="connsiteY80" fmla="*/ 4837319 h 5143500"/>
              <a:gd name="connsiteX81" fmla="*/ 1068560 w 9144000"/>
              <a:gd name="connsiteY81" fmla="*/ 4837319 h 5143500"/>
              <a:gd name="connsiteX82" fmla="*/ 1074367 w 9144000"/>
              <a:gd name="connsiteY82" fmla="*/ 4831502 h 5143500"/>
              <a:gd name="connsiteX83" fmla="*/ 1074367 w 9144000"/>
              <a:gd name="connsiteY83" fmla="*/ 4811456 h 5143500"/>
              <a:gd name="connsiteX84" fmla="*/ 1068560 w 9144000"/>
              <a:gd name="connsiteY84" fmla="*/ 4805359 h 5143500"/>
              <a:gd name="connsiteX85" fmla="*/ 1031660 w 9144000"/>
              <a:gd name="connsiteY85" fmla="*/ 4805359 h 5143500"/>
              <a:gd name="connsiteX86" fmla="*/ 1031660 w 9144000"/>
              <a:gd name="connsiteY86" fmla="*/ 4802158 h 5143500"/>
              <a:gd name="connsiteX87" fmla="*/ 1054618 w 9144000"/>
              <a:gd name="connsiteY87" fmla="*/ 4778045 h 5143500"/>
              <a:gd name="connsiteX88" fmla="*/ 1068849 w 9144000"/>
              <a:gd name="connsiteY88" fmla="*/ 4779497 h 5143500"/>
              <a:gd name="connsiteX89" fmla="*/ 1074367 w 9144000"/>
              <a:gd name="connsiteY89" fmla="*/ 4773977 h 5143500"/>
              <a:gd name="connsiteX90" fmla="*/ 1077279 w 9144000"/>
              <a:gd name="connsiteY90" fmla="*/ 4758872 h 5143500"/>
              <a:gd name="connsiteX91" fmla="*/ 1077857 w 9144000"/>
              <a:gd name="connsiteY91" fmla="*/ 4755094 h 5143500"/>
              <a:gd name="connsiteX92" fmla="*/ 1072050 w 9144000"/>
              <a:gd name="connsiteY92" fmla="*/ 4749285 h 5143500"/>
              <a:gd name="connsiteX93" fmla="*/ 1053744 w 9144000"/>
              <a:gd name="connsiteY93" fmla="*/ 4747249 h 5143500"/>
              <a:gd name="connsiteX94" fmla="*/ 1115152 w 9144000"/>
              <a:gd name="connsiteY94" fmla="*/ 4747131 h 5143500"/>
              <a:gd name="connsiteX95" fmla="*/ 1095105 w 9144000"/>
              <a:gd name="connsiteY95" fmla="*/ 4767478 h 5143500"/>
              <a:gd name="connsiteX96" fmla="*/ 1116018 w 9144000"/>
              <a:gd name="connsiteY96" fmla="*/ 4787818 h 5143500"/>
              <a:gd name="connsiteX97" fmla="*/ 1136066 w 9144000"/>
              <a:gd name="connsiteY97" fmla="*/ 4767481 h 5143500"/>
              <a:gd name="connsiteX98" fmla="*/ 1115152 w 9144000"/>
              <a:gd name="connsiteY98" fmla="*/ 4747131 h 5143500"/>
              <a:gd name="connsiteX99" fmla="*/ 0 w 9144000"/>
              <a:gd name="connsiteY99" fmla="*/ 0 h 5143500"/>
              <a:gd name="connsiteX100" fmla="*/ 9144000 w 9144000"/>
              <a:gd name="connsiteY100" fmla="*/ 0 h 5143500"/>
              <a:gd name="connsiteX101" fmla="*/ 9144000 w 9144000"/>
              <a:gd name="connsiteY101" fmla="*/ 5143500 h 5143500"/>
              <a:gd name="connsiteX102" fmla="*/ 0 w 9144000"/>
              <a:gd name="connsiteY10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9144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7" y="4921039"/>
                  <a:pt x="364154" y="4913482"/>
                  <a:pt x="351364" y="4913481"/>
                </a:cubicBezTo>
                <a:close/>
                <a:moveTo>
                  <a:pt x="891921" y="4837319"/>
                </a:moveTo>
                <a:cubicBezTo>
                  <a:pt x="913419" y="4837319"/>
                  <a:pt x="927650" y="4851260"/>
                  <a:pt x="927650" y="4877990"/>
                </a:cubicBezTo>
                <a:cubicBezTo>
                  <a:pt x="927650" y="4904719"/>
                  <a:pt x="913419" y="4918669"/>
                  <a:pt x="893950" y="4918669"/>
                </a:cubicBezTo>
                <a:cubicBezTo>
                  <a:pt x="872452" y="4918669"/>
                  <a:pt x="858213" y="4904719"/>
                  <a:pt x="858213" y="4877990"/>
                </a:cubicBezTo>
                <a:cubicBezTo>
                  <a:pt x="858213" y="4851260"/>
                  <a:pt x="872452" y="4837319"/>
                  <a:pt x="891921" y="4837319"/>
                </a:cubicBezTo>
                <a:close/>
                <a:moveTo>
                  <a:pt x="559546" y="4837319"/>
                </a:moveTo>
                <a:cubicBezTo>
                  <a:pt x="567391" y="4837319"/>
                  <a:pt x="572911" y="4838184"/>
                  <a:pt x="579304" y="4839934"/>
                </a:cubicBezTo>
                <a:cubicBezTo>
                  <a:pt x="584245" y="4841386"/>
                  <a:pt x="586563" y="4843414"/>
                  <a:pt x="586563" y="4847771"/>
                </a:cubicBezTo>
                <a:lnTo>
                  <a:pt x="586563" y="4908209"/>
                </a:lnTo>
                <a:cubicBezTo>
                  <a:pt x="586563" y="4912564"/>
                  <a:pt x="584245" y="4914601"/>
                  <a:pt x="579304" y="4916053"/>
                </a:cubicBezTo>
                <a:cubicBezTo>
                  <a:pt x="572911" y="4917794"/>
                  <a:pt x="567391" y="4918669"/>
                  <a:pt x="559546" y="4918669"/>
                </a:cubicBezTo>
                <a:cubicBezTo>
                  <a:pt x="540951" y="4918669"/>
                  <a:pt x="523520" y="4907623"/>
                  <a:pt x="523520" y="4877990"/>
                </a:cubicBezTo>
                <a:cubicBezTo>
                  <a:pt x="523520" y="4848356"/>
                  <a:pt x="540951" y="4837319"/>
                  <a:pt x="559546" y="4837319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5" y="4950628"/>
                </a:lnTo>
                <a:cubicBezTo>
                  <a:pt x="1131314" y="4950628"/>
                  <a:pt x="1133641" y="4948301"/>
                  <a:pt x="1133641" y="4944812"/>
                </a:cubicBezTo>
                <a:lnTo>
                  <a:pt x="1133641" y="4811167"/>
                </a:lnTo>
                <a:cubicBezTo>
                  <a:pt x="1133641" y="4807677"/>
                  <a:pt x="1131314" y="4805359"/>
                  <a:pt x="1127825" y="4805359"/>
                </a:cubicBez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37532" y="4953533"/>
                  <a:pt x="966001" y="4921862"/>
                  <a:pt x="966001" y="4877990"/>
                </a:cubicBezTo>
                <a:cubicBezTo>
                  <a:pt x="966001" y="4834118"/>
                  <a:pt x="937532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cubicBezTo>
                  <a:pt x="662979" y="4814359"/>
                  <a:pt x="659778" y="4817849"/>
                  <a:pt x="659778" y="4824531"/>
                </a:cubicBez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cubicBezTo>
                  <a:pt x="697553" y="4842838"/>
                  <a:pt x="699871" y="4840800"/>
                  <a:pt x="704523" y="4839636"/>
                </a:cubicBezTo>
                <a:cubicBezTo>
                  <a:pt x="712081" y="4837896"/>
                  <a:pt x="717014" y="4837319"/>
                  <a:pt x="726022" y="4837319"/>
                </a:cubicBezTo>
                <a:cubicBezTo>
                  <a:pt x="741712" y="4837319"/>
                  <a:pt x="754203" y="4844578"/>
                  <a:pt x="754203" y="4862009"/>
                </a:cubicBez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857068"/>
                </a:lnTo>
                <a:cubicBezTo>
                  <a:pt x="791977" y="4821627"/>
                  <a:pt x="770182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15972" y="4802455"/>
                  <a:pt x="485168" y="4831799"/>
                  <a:pt x="485168" y="4877990"/>
                </a:cubicBezTo>
                <a:cubicBezTo>
                  <a:pt x="485168" y="4924766"/>
                  <a:pt x="511897" y="4953533"/>
                  <a:pt x="559258" y="4953533"/>
                </a:cubicBezTo>
                <a:cubicBezTo>
                  <a:pt x="578429" y="4953533"/>
                  <a:pt x="597023" y="4950331"/>
                  <a:pt x="617070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70" y="4813204"/>
                </a:cubicBezTo>
                <a:cubicBezTo>
                  <a:pt x="597899" y="4805936"/>
                  <a:pt x="579881" y="4802455"/>
                  <a:pt x="559835" y="4802455"/>
                </a:cubicBezTo>
                <a:close/>
                <a:moveTo>
                  <a:pt x="398012" y="4801292"/>
                </a:moveTo>
                <a:cubicBezTo>
                  <a:pt x="359082" y="4801292"/>
                  <a:pt x="334093" y="4822205"/>
                  <a:pt x="334093" y="4853587"/>
                </a:cubicBezTo>
                <a:cubicBezTo>
                  <a:pt x="334093" y="4915179"/>
                  <a:pt x="427644" y="4891337"/>
                  <a:pt x="427644" y="4934063"/>
                </a:cubicBezTo>
                <a:cubicBezTo>
                  <a:pt x="427644" y="4938419"/>
                  <a:pt x="427066" y="4941033"/>
                  <a:pt x="425904" y="4944812"/>
                </a:cubicBezTo>
                <a:cubicBezTo>
                  <a:pt x="425614" y="4945398"/>
                  <a:pt x="425614" y="4945975"/>
                  <a:pt x="425614" y="4946561"/>
                </a:cubicBezTo>
                <a:cubicBezTo>
                  <a:pt x="425614" y="4948879"/>
                  <a:pt x="427066" y="4950628"/>
                  <a:pt x="429970" y="4950628"/>
                </a:cubicBez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6" y="4933196"/>
                  <a:pt x="465996" y="4928255"/>
                </a:cubicBezTo>
                <a:cubicBezTo>
                  <a:pt x="465996" y="4862299"/>
                  <a:pt x="372446" y="4878177"/>
                  <a:pt x="372446" y="4850972"/>
                </a:cubicBezTo>
                <a:cubicBezTo>
                  <a:pt x="372446" y="4842074"/>
                  <a:pt x="381455" y="4836444"/>
                  <a:pt x="396848" y="4836444"/>
                </a:cubicBezTo>
                <a:cubicBezTo>
                  <a:pt x="411665" y="4836444"/>
                  <a:pt x="425904" y="4841386"/>
                  <a:pt x="440719" y="4849520"/>
                </a:cubicBezTo>
                <a:cubicBezTo>
                  <a:pt x="442171" y="4850386"/>
                  <a:pt x="443623" y="4850684"/>
                  <a:pt x="445075" y="4850684"/>
                </a:cubicBez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9" y="4950628"/>
                  <a:pt x="999998" y="4950628"/>
                </a:cubicBezTo>
                <a:lnTo>
                  <a:pt x="1025852" y="4950628"/>
                </a:lnTo>
                <a:cubicBezTo>
                  <a:pt x="1029341" y="4950628"/>
                  <a:pt x="1031660" y="4948301"/>
                  <a:pt x="1031660" y="4944812"/>
                </a:cubicBezTo>
                <a:lnTo>
                  <a:pt x="1031660" y="4837319"/>
                </a:lnTo>
                <a:lnTo>
                  <a:pt x="1068560" y="4837319"/>
                </a:lnTo>
                <a:cubicBezTo>
                  <a:pt x="1072339" y="4837319"/>
                  <a:pt x="1074367" y="4834992"/>
                  <a:pt x="1074367" y="4831502"/>
                </a:cubicBezTo>
                <a:lnTo>
                  <a:pt x="1074367" y="4811456"/>
                </a:lnTo>
                <a:cubicBezTo>
                  <a:pt x="1074367" y="4807677"/>
                  <a:pt x="1072339" y="4805359"/>
                  <a:pt x="1068560" y="4805359"/>
                </a:cubicBezTo>
                <a:lnTo>
                  <a:pt x="1031660" y="4805359"/>
                </a:lnTo>
                <a:lnTo>
                  <a:pt x="1031660" y="4802158"/>
                </a:lnTo>
                <a:cubicBezTo>
                  <a:pt x="1031660" y="4786179"/>
                  <a:pt x="1038638" y="4778045"/>
                  <a:pt x="1054618" y="4778045"/>
                </a:cubicBezTo>
                <a:cubicBezTo>
                  <a:pt x="1060426" y="4778045"/>
                  <a:pt x="1066683" y="4779497"/>
                  <a:pt x="1068849" y="4779497"/>
                </a:cubicBezTo>
                <a:cubicBezTo>
                  <a:pt x="1072339" y="4779497"/>
                  <a:pt x="1073791" y="4777467"/>
                  <a:pt x="1074367" y="4773977"/>
                </a:cubicBezTo>
                <a:lnTo>
                  <a:pt x="1077279" y="4758872"/>
                </a:lnTo>
                <a:cubicBezTo>
                  <a:pt x="1077534" y="4757531"/>
                  <a:pt x="1077857" y="4756351"/>
                  <a:pt x="1077857" y="4755094"/>
                </a:cubicBezTo>
                <a:cubicBezTo>
                  <a:pt x="1077857" y="4751868"/>
                  <a:pt x="1076117" y="4750152"/>
                  <a:pt x="1072050" y="4749285"/>
                </a:cubicBez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3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4" y="4787817"/>
                  <a:pt x="1136071" y="4779974"/>
                  <a:pt x="1136066" y="4767481"/>
                </a:cubicBezTo>
                <a:cubicBezTo>
                  <a:pt x="1136071" y="4754690"/>
                  <a:pt x="1127934" y="4747137"/>
                  <a:pt x="1115152" y="474713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3B24775-398E-4087-B482-695BFCE86D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7792" y="2915364"/>
            <a:ext cx="4949741" cy="1399251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4800" b="0" i="1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48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761981" lvl="0" indent="-761981" algn="l" defTabSz="914377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F72D6EB-2072-48CF-8149-C11572AF31C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67792" y="4395893"/>
            <a:ext cx="4949741" cy="710532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1867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lang="en-US" sz="1867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C4EF113-15A3-41B2-8400-E66FC4D036B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7792" y="1792928"/>
            <a:ext cx="4949741" cy="939945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333"/>
              </a:spcAft>
              <a:defRPr lang="fr-FR" sz="2933" b="0" i="0" kern="1200" dirty="0" err="1" smtClean="0">
                <a:solidFill>
                  <a:schemeClr val="tx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48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333"/>
              </a:spcBef>
              <a:defRPr sz="1867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3" name="Graphique 7">
            <a:extLst>
              <a:ext uri="{FF2B5EF4-FFF2-40B4-BE49-F238E27FC236}">
                <a16:creationId xmlns:a16="http://schemas.microsoft.com/office/drawing/2014/main" id="{3FF0D626-42A8-45EF-8474-314AE0EFFE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4" name="Forme libre : forme 9">
              <a:extLst>
                <a:ext uri="{FF2B5EF4-FFF2-40B4-BE49-F238E27FC236}">
                  <a16:creationId xmlns:a16="http://schemas.microsoft.com/office/drawing/2014/main" id="{806C5BA4-1D7D-4B74-B10D-9325D9FB66D6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5" name="Forme libre : forme 10">
              <a:extLst>
                <a:ext uri="{FF2B5EF4-FFF2-40B4-BE49-F238E27FC236}">
                  <a16:creationId xmlns:a16="http://schemas.microsoft.com/office/drawing/2014/main" id="{B06C3126-8395-4413-8816-5A9644E1B53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6" name="Forme libre : forme 11">
              <a:extLst>
                <a:ext uri="{FF2B5EF4-FFF2-40B4-BE49-F238E27FC236}">
                  <a16:creationId xmlns:a16="http://schemas.microsoft.com/office/drawing/2014/main" id="{08480098-5CA5-497D-AE0E-5636E64CC08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1744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9216309" y="1901915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9216309" y="4860087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6602" y="2500883"/>
            <a:ext cx="4103397" cy="973837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fr-FR" sz="3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2667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206602" y="3490415"/>
            <a:ext cx="4103397" cy="53795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3333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ctr">
              <a:lnSpc>
                <a:spcPct val="100000"/>
              </a:lnSpc>
              <a:buFont typeface="Arial" panose="020B0604020202020204" pitchFamily="34" charset="0"/>
              <a:buNone/>
              <a:defRPr sz="3333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06602" y="4113499"/>
            <a:ext cx="4103397" cy="331244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333"/>
              </a:spcAft>
              <a:defRPr lang="en-US" sz="16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391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6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333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56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11304000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636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62400" y="0"/>
            <a:ext cx="3729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76512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7647827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3" y="1943799"/>
            <a:ext cx="7647827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764782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33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5373371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5371001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4" y="1943799"/>
            <a:ext cx="5371001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1" y="710401"/>
            <a:ext cx="5371001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55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1324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096000" y="2077802"/>
            <a:ext cx="2922291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0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439354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19523" y="2439354"/>
            <a:ext cx="2745600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068498" y="2439354"/>
            <a:ext cx="2744537" cy="22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47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441599" y="6330316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65033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texte 17">
            <a:extLst>
              <a:ext uri="{FF2B5EF4-FFF2-40B4-BE49-F238E27FC236}">
                <a16:creationId xmlns:a16="http://schemas.microsoft.com/office/drawing/2014/main" id="{82732C9F-2E43-4038-BC05-DED439C12F10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1143071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9" name="Espace réservé du texte 17">
            <a:extLst>
              <a:ext uri="{FF2B5EF4-FFF2-40B4-BE49-F238E27FC236}">
                <a16:creationId xmlns:a16="http://schemas.microsoft.com/office/drawing/2014/main" id="{4729A94F-D32F-4FA2-B41A-A87626D5F53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892586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17">
            <a:extLst>
              <a:ext uri="{FF2B5EF4-FFF2-40B4-BE49-F238E27FC236}">
                <a16:creationId xmlns:a16="http://schemas.microsoft.com/office/drawing/2014/main" id="{30B81CE8-C869-4163-AF4B-EB730E30E2AD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891402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17">
            <a:extLst>
              <a:ext uri="{FF2B5EF4-FFF2-40B4-BE49-F238E27FC236}">
                <a16:creationId xmlns:a16="http://schemas.microsoft.com/office/drawing/2014/main" id="{96E7A572-131B-4F3D-A86D-379293B4A63D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1143071" y="51310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5" name="Espace réservé du texte 17">
            <a:extLst>
              <a:ext uri="{FF2B5EF4-FFF2-40B4-BE49-F238E27FC236}">
                <a16:creationId xmlns:a16="http://schemas.microsoft.com/office/drawing/2014/main" id="{3E9BB610-24D0-4B64-9D87-DACAD06C691D}"/>
              </a:ext>
            </a:extLst>
          </p:cNvPr>
          <p:cNvSpPr>
            <a:spLocks noGrp="1"/>
          </p:cNvSpPr>
          <p:nvPr>
            <p:ph type="body" sz="quarter" idx="105"/>
          </p:nvPr>
        </p:nvSpPr>
        <p:spPr>
          <a:xfrm>
            <a:off x="1892586" y="548232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Espace réservé du texte 17">
            <a:extLst>
              <a:ext uri="{FF2B5EF4-FFF2-40B4-BE49-F238E27FC236}">
                <a16:creationId xmlns:a16="http://schemas.microsoft.com/office/drawing/2014/main" id="{35A3BF33-AC14-49D2-B8C3-8B4150CD6356}"/>
              </a:ext>
            </a:extLst>
          </p:cNvPr>
          <p:cNvSpPr>
            <a:spLocks noGrp="1"/>
          </p:cNvSpPr>
          <p:nvPr>
            <p:ph type="body" sz="quarter" idx="106"/>
          </p:nvPr>
        </p:nvSpPr>
        <p:spPr>
          <a:xfrm>
            <a:off x="1891402" y="5128911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3" name="Espace réservé du texte 17">
            <a:extLst>
              <a:ext uri="{FF2B5EF4-FFF2-40B4-BE49-F238E27FC236}">
                <a16:creationId xmlns:a16="http://schemas.microsoft.com/office/drawing/2014/main" id="{85BA105D-CC21-4D86-8EAC-3B1D35E166FF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6626816" y="196015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A0349449-2CBF-4197-BE5C-32B70C8C1163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>
          <a:xfrm>
            <a:off x="7376332" y="2311400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A9EFB71E-BF7B-41F6-91A2-E3FC413ED2BA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>
          <a:xfrm>
            <a:off x="7375148" y="195799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B44E60B6-D8D8-4311-9307-2FD74D1A6FEA}"/>
              </a:ext>
            </a:extLst>
          </p:cNvPr>
          <p:cNvSpPr>
            <a:spLocks noGrp="1"/>
          </p:cNvSpPr>
          <p:nvPr>
            <p:ph type="body" sz="quarter" idx="110" hasCustomPrompt="1"/>
          </p:nvPr>
        </p:nvSpPr>
        <p:spPr>
          <a:xfrm>
            <a:off x="6626816" y="513107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4D96F28E-D77B-4A1C-A4F6-C97FB13AEB6B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>
          <a:xfrm>
            <a:off x="7376332" y="548232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C6DD0FBB-4A20-4D5B-A099-3630E5406628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>
          <a:xfrm>
            <a:off x="7375148" y="5128911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E8F35747-B4E8-4514-BE8C-F5A1401CF48F}"/>
              </a:ext>
            </a:extLst>
          </p:cNvPr>
          <p:cNvSpPr>
            <a:spLocks noGrp="1"/>
          </p:cNvSpPr>
          <p:nvPr>
            <p:ph type="body" sz="quarter" idx="113" hasCustomPrompt="1"/>
          </p:nvPr>
        </p:nvSpPr>
        <p:spPr>
          <a:xfrm>
            <a:off x="1143071" y="275288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DBAE0210-39D8-4F04-8FF6-6CD0D5F97AEC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1892586" y="310413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FCCA7931-F0F5-41EC-B328-F91A4F359E2C}"/>
              </a:ext>
            </a:extLst>
          </p:cNvPr>
          <p:cNvSpPr>
            <a:spLocks noGrp="1"/>
          </p:cNvSpPr>
          <p:nvPr>
            <p:ph type="body" sz="quarter" idx="115"/>
          </p:nvPr>
        </p:nvSpPr>
        <p:spPr>
          <a:xfrm>
            <a:off x="1891402" y="275072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7BA108F3-0481-4A14-9D65-B9A309C3866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1143071" y="354561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3" name="Espace réservé du texte 17">
            <a:extLst>
              <a:ext uri="{FF2B5EF4-FFF2-40B4-BE49-F238E27FC236}">
                <a16:creationId xmlns:a16="http://schemas.microsoft.com/office/drawing/2014/main" id="{41FE92FA-898C-4F5A-A71E-9D8B964E10FC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1892586" y="389686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4" name="Espace réservé du texte 17">
            <a:extLst>
              <a:ext uri="{FF2B5EF4-FFF2-40B4-BE49-F238E27FC236}">
                <a16:creationId xmlns:a16="http://schemas.microsoft.com/office/drawing/2014/main" id="{66506539-BBA1-4A3E-B7AD-0307CA753479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1891402" y="3543451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5" name="Espace réservé du texte 17">
            <a:extLst>
              <a:ext uri="{FF2B5EF4-FFF2-40B4-BE49-F238E27FC236}">
                <a16:creationId xmlns:a16="http://schemas.microsoft.com/office/drawing/2014/main" id="{C5654311-D660-4B29-AF0A-1981CC54CEE9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143071" y="433834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6" name="Espace réservé du texte 17">
            <a:extLst>
              <a:ext uri="{FF2B5EF4-FFF2-40B4-BE49-F238E27FC236}">
                <a16:creationId xmlns:a16="http://schemas.microsoft.com/office/drawing/2014/main" id="{95CD4CDA-5C2C-4195-9A07-953DBAD0D18A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1892586" y="4689592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FC83D189-AC94-464E-8A58-96EDD69C0700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1891402" y="4336182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F8D9666C-06C2-4568-AFE1-5E33A958EFFF}"/>
              </a:ext>
            </a:extLst>
          </p:cNvPr>
          <p:cNvSpPr>
            <a:spLocks noGrp="1"/>
          </p:cNvSpPr>
          <p:nvPr>
            <p:ph type="body" sz="quarter" idx="122" hasCustomPrompt="1"/>
          </p:nvPr>
        </p:nvSpPr>
        <p:spPr>
          <a:xfrm>
            <a:off x="6626816" y="2752881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C7758A07-7BC4-4B24-A823-43842146EE4D}"/>
              </a:ext>
            </a:extLst>
          </p:cNvPr>
          <p:cNvSpPr>
            <a:spLocks noGrp="1"/>
          </p:cNvSpPr>
          <p:nvPr>
            <p:ph type="body" sz="quarter" idx="123"/>
          </p:nvPr>
        </p:nvSpPr>
        <p:spPr>
          <a:xfrm>
            <a:off x="7376332" y="310413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0" name="Espace réservé du texte 17">
            <a:extLst>
              <a:ext uri="{FF2B5EF4-FFF2-40B4-BE49-F238E27FC236}">
                <a16:creationId xmlns:a16="http://schemas.microsoft.com/office/drawing/2014/main" id="{4477220E-DB34-4D3C-B9FA-F6214050E4BC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7375148" y="2750720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93AE66DF-B0A6-45B7-A2F2-B59B5C8C03BC}"/>
              </a:ext>
            </a:extLst>
          </p:cNvPr>
          <p:cNvSpPr>
            <a:spLocks noGrp="1"/>
          </p:cNvSpPr>
          <p:nvPr>
            <p:ph type="body" sz="quarter" idx="125" hasCustomPrompt="1"/>
          </p:nvPr>
        </p:nvSpPr>
        <p:spPr>
          <a:xfrm>
            <a:off x="6626816" y="3545612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72" name="Espace réservé du texte 17">
            <a:extLst>
              <a:ext uri="{FF2B5EF4-FFF2-40B4-BE49-F238E27FC236}">
                <a16:creationId xmlns:a16="http://schemas.microsoft.com/office/drawing/2014/main" id="{208B6011-925D-4D02-9029-EBCE19B6B50C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>
            <a:off x="7376332" y="3896861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3" name="Espace réservé du texte 17">
            <a:extLst>
              <a:ext uri="{FF2B5EF4-FFF2-40B4-BE49-F238E27FC236}">
                <a16:creationId xmlns:a16="http://schemas.microsoft.com/office/drawing/2014/main" id="{B514F45E-F347-4E46-A745-25253540B0A3}"/>
              </a:ext>
            </a:extLst>
          </p:cNvPr>
          <p:cNvSpPr>
            <a:spLocks noGrp="1"/>
          </p:cNvSpPr>
          <p:nvPr>
            <p:ph type="body" sz="quarter" idx="127"/>
          </p:nvPr>
        </p:nvSpPr>
        <p:spPr>
          <a:xfrm>
            <a:off x="7375148" y="3543451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4" name="Espace réservé du texte 17">
            <a:extLst>
              <a:ext uri="{FF2B5EF4-FFF2-40B4-BE49-F238E27FC236}">
                <a16:creationId xmlns:a16="http://schemas.microsoft.com/office/drawing/2014/main" id="{05BA45E7-DB40-4745-812E-41659735FD2D}"/>
              </a:ext>
            </a:extLst>
          </p:cNvPr>
          <p:cNvSpPr>
            <a:spLocks noGrp="1"/>
          </p:cNvSpPr>
          <p:nvPr>
            <p:ph type="body" sz="quarter" idx="128" hasCustomPrompt="1"/>
          </p:nvPr>
        </p:nvSpPr>
        <p:spPr>
          <a:xfrm>
            <a:off x="6626816" y="4338343"/>
            <a:ext cx="517952" cy="563307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lang="en-US" sz="2667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267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59976">
              <a:lnSpc>
                <a:spcPct val="90000"/>
              </a:lnSpc>
              <a:spcBef>
                <a:spcPts val="400"/>
              </a:spcBef>
              <a:defRPr lang="fr-FR" sz="933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75" name="Espace réservé du texte 17">
            <a:extLst>
              <a:ext uri="{FF2B5EF4-FFF2-40B4-BE49-F238E27FC236}">
                <a16:creationId xmlns:a16="http://schemas.microsoft.com/office/drawing/2014/main" id="{CD18703E-351D-46EB-B93D-13073424AF76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7376332" y="4689592"/>
            <a:ext cx="3982961" cy="205912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18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1067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1067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6" name="Espace réservé du texte 17">
            <a:extLst>
              <a:ext uri="{FF2B5EF4-FFF2-40B4-BE49-F238E27FC236}">
                <a16:creationId xmlns:a16="http://schemas.microsoft.com/office/drawing/2014/main" id="{0A954F23-B687-4929-BDF6-382811870CB6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7375148" y="4336182"/>
            <a:ext cx="3982961" cy="323309"/>
          </a:xfr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defRPr sz="2667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lang="fr-FR" sz="2667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800"/>
              </a:spcBef>
              <a:defRPr sz="2133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400"/>
              </a:spcBef>
              <a:defRPr lang="fr-FR" sz="2133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0848A-5240-46A7-80F9-F264F80E48F7}"/>
              </a:ext>
            </a:extLst>
          </p:cNvPr>
          <p:cNvSpPr>
            <a:spLocks noGrp="1"/>
          </p:cNvSpPr>
          <p:nvPr>
            <p:ph type="ftr" sz="quarter" idx="1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69CDA-1C73-4FE4-993F-6E6CA9CDC932}"/>
              </a:ext>
            </a:extLst>
          </p:cNvPr>
          <p:cNvSpPr>
            <a:spLocks noGrp="1"/>
          </p:cNvSpPr>
          <p:nvPr>
            <p:ph type="sldNum" sz="quarter" idx="133"/>
          </p:nvPr>
        </p:nvSpPr>
        <p:spPr/>
        <p:txBody>
          <a:bodyPr/>
          <a:lstStyle/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5464B-D2EF-4132-BFF3-24607B5D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4109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3" name="Graphique 7">
            <a:extLst>
              <a:ext uri="{FF2B5EF4-FFF2-40B4-BE49-F238E27FC236}">
                <a16:creationId xmlns:a16="http://schemas.microsoft.com/office/drawing/2014/main" id="{E81F6DB5-904A-4266-BC9D-43DEDDAB2FF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4" name="Forme libre : forme 9">
              <a:extLst>
                <a:ext uri="{FF2B5EF4-FFF2-40B4-BE49-F238E27FC236}">
                  <a16:creationId xmlns:a16="http://schemas.microsoft.com/office/drawing/2014/main" id="{D973C0DD-9BFB-489B-BB18-B95D2818DDE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6" name="Forme libre : forme 10">
              <a:extLst>
                <a:ext uri="{FF2B5EF4-FFF2-40B4-BE49-F238E27FC236}">
                  <a16:creationId xmlns:a16="http://schemas.microsoft.com/office/drawing/2014/main" id="{CDE5A571-F6DA-4505-A5B1-DCCE6D336F4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1EB464DC-BE69-4F65-B141-43FCFC49AC68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60536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2083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2082" y="1584820"/>
            <a:ext cx="1379716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33427" y="1519091"/>
            <a:ext cx="1178053" cy="53125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1067" cap="all" baseline="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0208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61999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1999" y="1584820"/>
            <a:ext cx="1379715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21915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21914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0381831" y="2468972"/>
            <a:ext cx="1379716" cy="18192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81830" y="1584820"/>
            <a:ext cx="1379713" cy="532283"/>
          </a:xfrm>
        </p:spPr>
        <p:txBody>
          <a:bodyPr/>
          <a:lstStyle>
            <a:lvl1pPr algn="l">
              <a:lnSpc>
                <a:spcPct val="110000"/>
              </a:lnSpc>
              <a:defRPr sz="34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40208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61998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061998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721911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721911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381823" y="4587063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381823" y="5039497"/>
            <a:ext cx="1379716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1" name="Graphique 7">
            <a:extLst>
              <a:ext uri="{FF2B5EF4-FFF2-40B4-BE49-F238E27FC236}">
                <a16:creationId xmlns:a16="http://schemas.microsoft.com/office/drawing/2014/main" id="{0055A07A-E8A5-4FC1-9082-2E1016C978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2" name="Forme libre : forme 9">
              <a:extLst>
                <a:ext uri="{FF2B5EF4-FFF2-40B4-BE49-F238E27FC236}">
                  <a16:creationId xmlns:a16="http://schemas.microsoft.com/office/drawing/2014/main" id="{3CAEBE62-17A4-4CBD-B78D-154B1E270C5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398D76C0-14BC-45A1-BA5D-05C4DA269827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7734F84F-E2B5-42BC-915A-6FEA20143203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7641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5AC15C66-D7EB-4500-A551-9FCE3A2D9B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DAF98B67-E81F-4FBA-B764-933BBFE9CB5D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543963D-5473-4E97-AA1B-110116F53F39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3C560FE1-3142-4294-8909-8B9B8E77CFF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10642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8670D0AF-4A05-41F5-A174-F1DCC172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674A82B9-E907-49FC-BC51-EE0E71572E6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365977A4-5832-45CF-A184-D4324C135EE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5471ED42-9DE8-447E-9480-04E42DA17FE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BEB64EF3-BB46-4060-851B-3BDF171213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55E673C-6C7F-4EB7-A0E8-9C04C796394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5" y="1943799"/>
            <a:ext cx="2827013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0FF51BB-965D-4F61-9692-EE296D3C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83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52279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352279" y="1577578"/>
            <a:ext cx="6459117" cy="245708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600">
                <a:solidFill>
                  <a:schemeClr val="tx1"/>
                </a:solidFill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3081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3884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54688" y="2220014"/>
            <a:ext cx="1091851" cy="921277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60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28594" indent="-228594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67"/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52279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52279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53082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253082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3886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53886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054690" y="3269349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600">
                <a:solidFill>
                  <a:schemeClr val="accent2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1467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054690" y="3721782"/>
            <a:ext cx="1694284" cy="419247"/>
          </a:xfrm>
        </p:spPr>
        <p:txBody>
          <a:bodyPr/>
          <a:lstStyle>
            <a:lvl1pPr algn="l">
              <a:lnSpc>
                <a:spcPct val="125000"/>
              </a:lnSpc>
              <a:defRPr sz="1067">
                <a:solidFill>
                  <a:schemeClr val="tx1"/>
                </a:solidFill>
              </a:defRPr>
            </a:lvl1pPr>
            <a:lvl2pPr marL="0" indent="0">
              <a:lnSpc>
                <a:spcPts val="1600"/>
              </a:lnSpc>
              <a:spcAft>
                <a:spcPts val="533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5" name="Graphique 7">
            <a:extLst>
              <a:ext uri="{FF2B5EF4-FFF2-40B4-BE49-F238E27FC236}">
                <a16:creationId xmlns:a16="http://schemas.microsoft.com/office/drawing/2014/main" id="{92DE48E4-21B7-43C3-B1C8-D1A1E1D11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6" name="Forme libre : forme 9">
              <a:extLst>
                <a:ext uri="{FF2B5EF4-FFF2-40B4-BE49-F238E27FC236}">
                  <a16:creationId xmlns:a16="http://schemas.microsoft.com/office/drawing/2014/main" id="{CF3C004A-12EF-4882-9435-5C8C5CDDA3DC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7" name="Forme libre : forme 10">
              <a:extLst>
                <a:ext uri="{FF2B5EF4-FFF2-40B4-BE49-F238E27FC236}">
                  <a16:creationId xmlns:a16="http://schemas.microsoft.com/office/drawing/2014/main" id="{C854BF86-9CB6-42C3-B52B-E372D3EE21D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7" name="Forme libre : forme 11">
              <a:extLst>
                <a:ext uri="{FF2B5EF4-FFF2-40B4-BE49-F238E27FC236}">
                  <a16:creationId xmlns:a16="http://schemas.microsoft.com/office/drawing/2014/main" id="{A41B13E3-A26E-439F-AA34-2A97E141189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6056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ual &amp;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Espace réservé pour une image  8">
            <a:extLst>
              <a:ext uri="{FF2B5EF4-FFF2-40B4-BE49-F238E27FC236}">
                <a16:creationId xmlns:a16="http://schemas.microsoft.com/office/drawing/2014/main" id="{C39C5CD1-48A3-4FD3-8112-25C19BD8D92B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44975" y="1484956"/>
            <a:ext cx="4128000" cy="4098739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6" name="Espace réservé pour une image  8">
            <a:extLst>
              <a:ext uri="{FF2B5EF4-FFF2-40B4-BE49-F238E27FC236}">
                <a16:creationId xmlns:a16="http://schemas.microsoft.com/office/drawing/2014/main" id="{877CF915-392C-4C9E-9231-933278F733C0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5419650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3" name="Espace réservé pour une image  8">
            <a:extLst>
              <a:ext uri="{FF2B5EF4-FFF2-40B4-BE49-F238E27FC236}">
                <a16:creationId xmlns:a16="http://schemas.microsoft.com/office/drawing/2014/main" id="{4C7F2E51-ABA8-4F5A-9037-C8CCEEB2507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7058241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372F035A-F8CD-4ACE-99B9-4C5DF57FF218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8717707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BFF91B72-FE8D-4E96-8F5D-0506EA882BB5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356298" y="2816877"/>
            <a:ext cx="918511" cy="9120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2974E98B-F9E8-419E-91E4-51E3364BAF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D1CABF73-739E-4F65-87EE-6E76601F265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17825" y="1577578"/>
            <a:ext cx="6331148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779AEC4-102A-4C92-BE0B-E482213D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824" y="710401"/>
            <a:ext cx="6337376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C8E1771-F222-47FB-AA03-2F95A1C562F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42225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F76FB291-E5A0-4951-B332-135E78DF00D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05824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715D62C-EC77-4B61-9919-71E0B129548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719700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A1D3125-0CBF-4C19-9D10-F33F2DE4801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353388" y="3906754"/>
            <a:ext cx="1390651" cy="2169583"/>
          </a:xfrm>
        </p:spPr>
        <p:txBody>
          <a:bodyPr/>
          <a:lstStyle>
            <a:lvl1pPr marL="143996" indent="-143996">
              <a:buFontTx/>
              <a:buBlip>
                <a:blip r:embed="rId2"/>
              </a:buBlip>
              <a:defRPr sz="800"/>
            </a:lvl1pPr>
            <a:lvl2pPr marL="0" indent="0">
              <a:buFont typeface="Arial" panose="020B0604020202020204" pitchFamily="34" charset="0"/>
              <a:buNone/>
              <a:defRPr sz="1200">
                <a:solidFill>
                  <a:schemeClr val="accent2"/>
                </a:solidFill>
              </a:defRPr>
            </a:lvl2pPr>
            <a:lvl3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3996" indent="-143996" algn="l" defTabSz="914377" rtl="0" eaLnBrk="1" latinLnBrk="0" hangingPunct="1">
              <a:lnSpc>
                <a:spcPct val="125000"/>
              </a:lnSpc>
              <a:spcBef>
                <a:spcPts val="0"/>
              </a:spcBef>
              <a:buFontTx/>
              <a:buBlip>
                <a:blip r:embed="rId2"/>
              </a:buBlip>
              <a:defRPr lang="en-US" sz="800" b="0" i="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14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5740236E-B231-4B38-9B19-5CA4361809F8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3750734" y="1942730"/>
            <a:ext cx="7988300" cy="4295221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Chart and Table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7C974083-9FEF-484E-9F19-6CD76EB3A2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372C0F46-678A-45F1-938F-2E7732BC05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F7F0780-2D15-471D-9496-7A64395D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E6DF4D0-6655-42BC-BA6C-0FF9041659B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5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A057E7-5A0F-4AE0-9351-1A58DB294C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52851" y="1942729"/>
            <a:ext cx="3365500" cy="4295223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8</a:t>
            </a:r>
          </a:p>
          <a:p>
            <a:pPr lvl="2"/>
            <a:r>
              <a:rPr lang="en-US" noProof="0"/>
              <a:t>Oncology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D1DC7E5E-9E41-496F-A46A-10D60378AF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3900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Neurology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3CA8CA11-934D-49F7-A929-1D1F6E6171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95006" y="1942727"/>
            <a:ext cx="952020" cy="4295223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E2A95B96-5606-44FB-9A28-BF7F82AE0A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39001" y="4124871"/>
            <a:ext cx="3435352" cy="1298029"/>
          </a:xfrm>
          <a:solidFill>
            <a:schemeClr val="accent4"/>
          </a:solidFill>
        </p:spPr>
        <p:txBody>
          <a:bodyPr bIns="108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8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noProof="0"/>
              <a:t>3</a:t>
            </a:r>
          </a:p>
          <a:p>
            <a:pPr lvl="1"/>
            <a:r>
              <a:rPr lang="en-US" noProof="0"/>
              <a:t>Rare blood disorders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563A6F80-C740-4630-B53A-0571C25D9B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39001" y="5547270"/>
            <a:ext cx="3435352" cy="675405"/>
          </a:xfrm>
          <a:solidFill>
            <a:schemeClr val="accent5"/>
          </a:solidFill>
        </p:spPr>
        <p:txBody>
          <a:bodyPr tIns="36000" bIns="36000" anchor="ctr">
            <a:noAutofit/>
          </a:bodyPr>
          <a:lstStyle>
            <a:lvl1pPr algn="ctr">
              <a:lnSpc>
                <a:spcPct val="75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8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1</a:t>
            </a:r>
          </a:p>
          <a:p>
            <a:pPr lvl="2"/>
            <a:r>
              <a:rPr lang="en-US" noProof="0" err="1"/>
              <a:t>Immunologie</a:t>
            </a:r>
            <a:endParaRPr lang="en-US" noProof="0"/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03CC539B-EFCF-4F4C-B1A5-A69F32F5CE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15363" y="1942729"/>
            <a:ext cx="1657349" cy="2057772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2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4267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buFont typeface="Arial" panose="020B0604020202020204" pitchFamily="34" charset="0"/>
              <a:buNone/>
              <a:defRPr sz="8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/>
              <a:t>2</a:t>
            </a:r>
          </a:p>
          <a:p>
            <a:pPr lvl="2"/>
            <a:r>
              <a:rPr lang="en-US" noProof="0"/>
              <a:t>Rare diseases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2B698D7F-F2E3-4AC1-83C8-EBE1328E29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A804B13-0274-405A-885F-9C73BEF1A9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74F34E5-E51A-4313-AC90-F67C509F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2D553F7-D3A0-40D6-80B1-7D98F5A96A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122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p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8" name="Espace réservé du graphique SmartArt 27">
            <a:extLst>
              <a:ext uri="{FF2B5EF4-FFF2-40B4-BE49-F238E27FC236}">
                <a16:creationId xmlns:a16="http://schemas.microsoft.com/office/drawing/2014/main" id="{8D53DFC9-0862-4983-A2CD-513024C2A0A3}"/>
              </a:ext>
            </a:extLst>
          </p:cNvPr>
          <p:cNvSpPr>
            <a:spLocks noGrp="1" noChangeAspect="1"/>
          </p:cNvSpPr>
          <p:nvPr>
            <p:ph type="dgm" sz="quarter" idx="21"/>
          </p:nvPr>
        </p:nvSpPr>
        <p:spPr>
          <a:xfrm>
            <a:off x="988477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0" name="Espace réservé du graphique SmartArt 29">
            <a:extLst>
              <a:ext uri="{FF2B5EF4-FFF2-40B4-BE49-F238E27FC236}">
                <a16:creationId xmlns:a16="http://schemas.microsoft.com/office/drawing/2014/main" id="{426C2D69-E6C0-447B-8709-F429E5524A8D}"/>
              </a:ext>
            </a:extLst>
          </p:cNvPr>
          <p:cNvSpPr>
            <a:spLocks noGrp="1" noChangeAspect="1"/>
          </p:cNvSpPr>
          <p:nvPr>
            <p:ph type="dgm" sz="quarter" idx="23"/>
          </p:nvPr>
        </p:nvSpPr>
        <p:spPr>
          <a:xfrm>
            <a:off x="2643481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1" name="Espace réservé du graphique SmartArt 30">
            <a:extLst>
              <a:ext uri="{FF2B5EF4-FFF2-40B4-BE49-F238E27FC236}">
                <a16:creationId xmlns:a16="http://schemas.microsoft.com/office/drawing/2014/main" id="{983A806B-A7D8-4764-8E4F-9196393870B0}"/>
              </a:ext>
            </a:extLst>
          </p:cNvPr>
          <p:cNvSpPr>
            <a:spLocks noGrp="1" noChangeAspect="1"/>
          </p:cNvSpPr>
          <p:nvPr>
            <p:ph type="dgm" sz="quarter" idx="24"/>
          </p:nvPr>
        </p:nvSpPr>
        <p:spPr>
          <a:xfrm>
            <a:off x="925574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2" name="Espace réservé du graphique SmartArt 31">
            <a:extLst>
              <a:ext uri="{FF2B5EF4-FFF2-40B4-BE49-F238E27FC236}">
                <a16:creationId xmlns:a16="http://schemas.microsoft.com/office/drawing/2014/main" id="{B6D46D2C-9EB8-4FFE-A096-794420255959}"/>
              </a:ext>
            </a:extLst>
          </p:cNvPr>
          <p:cNvSpPr>
            <a:spLocks noGrp="1" noChangeAspect="1"/>
          </p:cNvSpPr>
          <p:nvPr>
            <p:ph type="dgm" sz="quarter" idx="25"/>
          </p:nvPr>
        </p:nvSpPr>
        <p:spPr>
          <a:xfrm>
            <a:off x="10910753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DCF4AB73-53BB-4916-832A-A1FF52F2EB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594" y="3934793"/>
            <a:ext cx="1548535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D32D786C-DE6F-435E-89A2-F0DBD45736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82978" y="3934793"/>
            <a:ext cx="1407759" cy="4686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9C501E4B-3A14-4B9B-B61B-DC6381B9AA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40330" y="3936413"/>
            <a:ext cx="1407759" cy="4712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9C742B60-DBF9-4074-B1A9-8F6E74E9D9E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92119" y="3925153"/>
            <a:ext cx="1407759" cy="47832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5FD15E1D-688D-409E-9AD0-74ABF227C2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43909" y="3913892"/>
            <a:ext cx="1407759" cy="489589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D55ECC2-F335-44B9-9DDE-2AE845F32B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95698" y="3902633"/>
            <a:ext cx="1407759" cy="50084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D9015B19-D4D5-4F3C-934C-E2A9B54E71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53258" y="3902631"/>
            <a:ext cx="1407759" cy="51440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Title goes here in Verdana 9pt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7CB0C600-717D-4628-8BB6-411A6709E1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0594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CA06A69C-FC71-47B5-A2D0-336941212B1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12590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09AF6B2D-FE1E-4067-9129-C4B5676FF75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21731" y="5183549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CF14C971-4FFC-440B-9E09-17D67217DA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2531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83FECD87-649A-4C86-9EE3-E68666E507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282870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52359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6" name="Espace réservé pour une image  8">
            <a:extLst>
              <a:ext uri="{FF2B5EF4-FFF2-40B4-BE49-F238E27FC236}">
                <a16:creationId xmlns:a16="http://schemas.microsoft.com/office/drawing/2014/main" id="{84EE3C86-4DFD-490F-A50B-B0BEE6298C43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217558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7" name="Espace réservé pour une image  8">
            <a:extLst>
              <a:ext uri="{FF2B5EF4-FFF2-40B4-BE49-F238E27FC236}">
                <a16:creationId xmlns:a16="http://schemas.microsoft.com/office/drawing/2014/main" id="{77D5A709-E29B-43D2-A12D-DECB5EE31488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3827584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8" name="Espace réservé pour une image  8">
            <a:extLst>
              <a:ext uri="{FF2B5EF4-FFF2-40B4-BE49-F238E27FC236}">
                <a16:creationId xmlns:a16="http://schemas.microsoft.com/office/drawing/2014/main" id="{A2BF4A97-13DA-4E9F-8ACB-59EB15D77A1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5479580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9" name="Espace réservé pour une image  8">
            <a:extLst>
              <a:ext uri="{FF2B5EF4-FFF2-40B4-BE49-F238E27FC236}">
                <a16:creationId xmlns:a16="http://schemas.microsoft.com/office/drawing/2014/main" id="{B3001942-C22D-4695-956D-BB43AA2F9E26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131576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0" name="Espace réservé pour une image  8">
            <a:extLst>
              <a:ext uri="{FF2B5EF4-FFF2-40B4-BE49-F238E27FC236}">
                <a16:creationId xmlns:a16="http://schemas.microsoft.com/office/drawing/2014/main" id="{779AA997-FB2D-45EA-9288-E6142EF3D61B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8783572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1" name="Espace réservé pour une image  8">
            <a:extLst>
              <a:ext uri="{FF2B5EF4-FFF2-40B4-BE49-F238E27FC236}">
                <a16:creationId xmlns:a16="http://schemas.microsoft.com/office/drawing/2014/main" id="{0604BCBF-1C62-4840-B2BA-6AAA4AEAFBD9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10435568" y="2275343"/>
            <a:ext cx="1222537" cy="1213872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du graphique SmartArt 29">
            <a:extLst>
              <a:ext uri="{FF2B5EF4-FFF2-40B4-BE49-F238E27FC236}">
                <a16:creationId xmlns:a16="http://schemas.microsoft.com/office/drawing/2014/main" id="{FA8235AD-5B9A-4575-82DB-8CE0D777263C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4294610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3" name="Espace réservé du graphique SmartArt 29">
            <a:extLst>
              <a:ext uri="{FF2B5EF4-FFF2-40B4-BE49-F238E27FC236}">
                <a16:creationId xmlns:a16="http://schemas.microsoft.com/office/drawing/2014/main" id="{7DBF2C70-2304-418B-A045-58A1900F2C79}"/>
              </a:ext>
            </a:extLst>
          </p:cNvPr>
          <p:cNvSpPr>
            <a:spLocks noGrp="1" noChangeAspect="1"/>
          </p:cNvSpPr>
          <p:nvPr>
            <p:ph type="dgm" sz="quarter" idx="46" hasCustomPrompt="1"/>
          </p:nvPr>
        </p:nvSpPr>
        <p:spPr>
          <a:xfrm>
            <a:off x="594573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4" name="Espace réservé du graphique SmartArt 29">
            <a:extLst>
              <a:ext uri="{FF2B5EF4-FFF2-40B4-BE49-F238E27FC236}">
                <a16:creationId xmlns:a16="http://schemas.microsoft.com/office/drawing/2014/main" id="{6F45D7C0-81AA-4419-9BD5-BC22EF4DA055}"/>
              </a:ext>
            </a:extLst>
          </p:cNvPr>
          <p:cNvSpPr>
            <a:spLocks noGrp="1" noChangeAspect="1"/>
          </p:cNvSpPr>
          <p:nvPr>
            <p:ph type="dgm" sz="quarter" idx="47"/>
          </p:nvPr>
        </p:nvSpPr>
        <p:spPr>
          <a:xfrm>
            <a:off x="7596869" y="4541605"/>
            <a:ext cx="292772" cy="290697"/>
          </a:xfrm>
          <a:custGeom>
            <a:avLst/>
            <a:gdLst>
              <a:gd name="connsiteX0" fmla="*/ 2922939 w 3483218"/>
              <a:gd name="connsiteY0" fmla="*/ 1259365 h 3458526"/>
              <a:gd name="connsiteX1" fmla="*/ 1600525 w 3483218"/>
              <a:gd name="connsiteY1" fmla="*/ 2492535 h 3458526"/>
              <a:gd name="connsiteX2" fmla="*/ 868506 w 3483218"/>
              <a:gd name="connsiteY2" fmla="*/ 1555592 h 3458526"/>
              <a:gd name="connsiteX3" fmla="*/ 797650 w 3483218"/>
              <a:gd name="connsiteY3" fmla="*/ 1610951 h 3458526"/>
              <a:gd name="connsiteX4" fmla="*/ 1586692 w 3483218"/>
              <a:gd name="connsiteY4" fmla="*/ 2620878 h 3458526"/>
              <a:gd name="connsiteX5" fmla="*/ 1626892 w 3483218"/>
              <a:gd name="connsiteY5" fmla="*/ 2589471 h 3458526"/>
              <a:gd name="connsiteX6" fmla="*/ 1627601 w 3483218"/>
              <a:gd name="connsiteY6" fmla="*/ 2590232 h 3458526"/>
              <a:gd name="connsiteX7" fmla="*/ 1636303 w 3483218"/>
              <a:gd name="connsiteY7" fmla="*/ 2582117 h 3458526"/>
              <a:gd name="connsiteX8" fmla="*/ 1657548 w 3483218"/>
              <a:gd name="connsiteY8" fmla="*/ 2565520 h 3458526"/>
              <a:gd name="connsiteX9" fmla="*/ 1656095 w 3483218"/>
              <a:gd name="connsiteY9" fmla="*/ 2563661 h 3458526"/>
              <a:gd name="connsiteX10" fmla="*/ 2984262 w 3483218"/>
              <a:gd name="connsiteY10" fmla="*/ 1325125 h 3458526"/>
              <a:gd name="connsiteX11" fmla="*/ 1704581 w 3483218"/>
              <a:gd name="connsiteY11" fmla="*/ 1 h 3458526"/>
              <a:gd name="connsiteX12" fmla="*/ 3483218 w 3483218"/>
              <a:gd name="connsiteY12" fmla="*/ 1729247 h 3458526"/>
              <a:gd name="connsiteX13" fmla="*/ 1778716 w 3483218"/>
              <a:gd name="connsiteY13" fmla="*/ 3458526 h 3458526"/>
              <a:gd name="connsiteX14" fmla="*/ 1 w 3483218"/>
              <a:gd name="connsiteY14" fmla="*/ 1729282 h 3458526"/>
              <a:gd name="connsiteX15" fmla="*/ 1704581 w 3483218"/>
              <a:gd name="connsiteY15" fmla="*/ 1 h 34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83218" h="3458526">
                <a:moveTo>
                  <a:pt x="2922939" y="1259365"/>
                </a:moveTo>
                <a:lnTo>
                  <a:pt x="1600525" y="2492535"/>
                </a:lnTo>
                <a:lnTo>
                  <a:pt x="868506" y="1555592"/>
                </a:lnTo>
                <a:lnTo>
                  <a:pt x="797650" y="1610951"/>
                </a:lnTo>
                <a:lnTo>
                  <a:pt x="1586692" y="2620878"/>
                </a:lnTo>
                <a:lnTo>
                  <a:pt x="1626892" y="2589471"/>
                </a:lnTo>
                <a:lnTo>
                  <a:pt x="1627601" y="2590232"/>
                </a:lnTo>
                <a:lnTo>
                  <a:pt x="1636303" y="2582117"/>
                </a:lnTo>
                <a:lnTo>
                  <a:pt x="1657548" y="2565520"/>
                </a:lnTo>
                <a:lnTo>
                  <a:pt x="1656095" y="2563661"/>
                </a:lnTo>
                <a:lnTo>
                  <a:pt x="2984262" y="1325125"/>
                </a:lnTo>
                <a:close/>
                <a:moveTo>
                  <a:pt x="1704581" y="1"/>
                </a:moveTo>
                <a:cubicBezTo>
                  <a:pt x="2791550" y="-37"/>
                  <a:pt x="3483179" y="642275"/>
                  <a:pt x="3483218" y="1729247"/>
                </a:cubicBezTo>
                <a:cubicBezTo>
                  <a:pt x="3483201" y="2791528"/>
                  <a:pt x="2791534" y="3458489"/>
                  <a:pt x="1778716" y="3458526"/>
                </a:cubicBezTo>
                <a:cubicBezTo>
                  <a:pt x="666974" y="3458540"/>
                  <a:pt x="-14" y="2791564"/>
                  <a:pt x="1" y="1729282"/>
                </a:cubicBezTo>
                <a:cubicBezTo>
                  <a:pt x="42" y="642310"/>
                  <a:pt x="666991" y="13"/>
                  <a:pt x="1704581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FC6B0F1C-7055-324B-98C6-0177CD4AD1B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64584" y="5183548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CC765C58-0238-9A4D-B57F-E8B0921FD68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58438" y="5183547"/>
            <a:ext cx="1548533" cy="720000"/>
          </a:xfrm>
        </p:spPr>
        <p:txBody>
          <a:bodyPr>
            <a:noAutofit/>
          </a:bodyPr>
          <a:lstStyle>
            <a:lvl1pPr algn="ctr">
              <a:lnSpc>
                <a:spcPct val="125000"/>
              </a:lnSpc>
              <a:spcAft>
                <a:spcPts val="0"/>
              </a:spcAft>
              <a:defRPr sz="933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7pt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C80B1260-0CAE-4EC0-ADA7-84EBC9CAA7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4">
            <a:extLst>
              <a:ext uri="{FF2B5EF4-FFF2-40B4-BE49-F238E27FC236}">
                <a16:creationId xmlns:a16="http://schemas.microsoft.com/office/drawing/2014/main" id="{493C2CC6-58BB-406E-99B1-809B741801C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B609FE6-0339-4B6E-86E1-9513AF7B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09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E70A040-45DC-4C4F-9C35-9C8855F2FADC}"/>
              </a:ext>
            </a:extLst>
          </p:cNvPr>
          <p:cNvCxnSpPr>
            <a:cxnSpLocks/>
          </p:cNvCxnSpPr>
          <p:nvPr userDrawn="1"/>
        </p:nvCxnSpPr>
        <p:spPr>
          <a:xfrm>
            <a:off x="456000" y="3919321"/>
            <a:ext cx="11280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3" name="Espace réservé du graphique SmartArt 11">
            <a:extLst>
              <a:ext uri="{FF2B5EF4-FFF2-40B4-BE49-F238E27FC236}">
                <a16:creationId xmlns:a16="http://schemas.microsoft.com/office/drawing/2014/main" id="{27C8F47C-3200-4352-B957-F47C1A5FCAF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079875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58" name="Espace réservé du texte 57">
            <a:extLst>
              <a:ext uri="{FF2B5EF4-FFF2-40B4-BE49-F238E27FC236}">
                <a16:creationId xmlns:a16="http://schemas.microsoft.com/office/drawing/2014/main" id="{A0A44F60-C67D-46ED-9CCB-CDD8B11F957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05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62" name="Espace réservé du graphique SmartArt 11">
            <a:extLst>
              <a:ext uri="{FF2B5EF4-FFF2-40B4-BE49-F238E27FC236}">
                <a16:creationId xmlns:a16="http://schemas.microsoft.com/office/drawing/2014/main" id="{CE16E605-DFA7-4CED-8CBF-0542C7698DF9}"/>
              </a:ext>
            </a:extLst>
          </p:cNvPr>
          <p:cNvSpPr>
            <a:spLocks noGrp="1" noChangeAspect="1"/>
          </p:cNvSpPr>
          <p:nvPr>
            <p:ph type="dgm" sz="quarter" idx="40"/>
          </p:nvPr>
        </p:nvSpPr>
        <p:spPr>
          <a:xfrm>
            <a:off x="2733698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3" name="Espace réservé du graphique SmartArt 11">
            <a:extLst>
              <a:ext uri="{FF2B5EF4-FFF2-40B4-BE49-F238E27FC236}">
                <a16:creationId xmlns:a16="http://schemas.microsoft.com/office/drawing/2014/main" id="{5A796DFE-A231-4181-AD26-E6261F7463D2}"/>
              </a:ext>
            </a:extLst>
          </p:cNvPr>
          <p:cNvSpPr>
            <a:spLocks noGrp="1" noChangeAspect="1"/>
          </p:cNvSpPr>
          <p:nvPr>
            <p:ph type="dgm" sz="quarter" idx="41"/>
          </p:nvPr>
        </p:nvSpPr>
        <p:spPr>
          <a:xfrm>
            <a:off x="438752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4" name="Espace réservé du graphique SmartArt 11">
            <a:extLst>
              <a:ext uri="{FF2B5EF4-FFF2-40B4-BE49-F238E27FC236}">
                <a16:creationId xmlns:a16="http://schemas.microsoft.com/office/drawing/2014/main" id="{4AF62F43-58B0-40EE-BBAF-40FAE44E0A13}"/>
              </a:ext>
            </a:extLst>
          </p:cNvPr>
          <p:cNvSpPr>
            <a:spLocks noGrp="1" noChangeAspect="1"/>
          </p:cNvSpPr>
          <p:nvPr>
            <p:ph type="dgm" sz="quarter" idx="42"/>
          </p:nvPr>
        </p:nvSpPr>
        <p:spPr>
          <a:xfrm>
            <a:off x="6041343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5" name="Espace réservé du graphique SmartArt 11">
            <a:extLst>
              <a:ext uri="{FF2B5EF4-FFF2-40B4-BE49-F238E27FC236}">
                <a16:creationId xmlns:a16="http://schemas.microsoft.com/office/drawing/2014/main" id="{EA159B1B-69A6-4A2A-8825-3CE557B1A745}"/>
              </a:ext>
            </a:extLst>
          </p:cNvPr>
          <p:cNvSpPr>
            <a:spLocks noGrp="1" noChangeAspect="1"/>
          </p:cNvSpPr>
          <p:nvPr>
            <p:ph type="dgm" sz="quarter" idx="43"/>
          </p:nvPr>
        </p:nvSpPr>
        <p:spPr>
          <a:xfrm>
            <a:off x="7695166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6" name="Espace réservé du graphique SmartArt 11">
            <a:extLst>
              <a:ext uri="{FF2B5EF4-FFF2-40B4-BE49-F238E27FC236}">
                <a16:creationId xmlns:a16="http://schemas.microsoft.com/office/drawing/2014/main" id="{46A4C6F1-FE20-48BF-A8EC-70436EAC5DE4}"/>
              </a:ext>
            </a:extLst>
          </p:cNvPr>
          <p:cNvSpPr>
            <a:spLocks noGrp="1" noChangeAspect="1"/>
          </p:cNvSpPr>
          <p:nvPr>
            <p:ph type="dgm" sz="quarter" idx="44"/>
          </p:nvPr>
        </p:nvSpPr>
        <p:spPr>
          <a:xfrm>
            <a:off x="9348989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67" name="Espace réservé du graphique SmartArt 11">
            <a:extLst>
              <a:ext uri="{FF2B5EF4-FFF2-40B4-BE49-F238E27FC236}">
                <a16:creationId xmlns:a16="http://schemas.microsoft.com/office/drawing/2014/main" id="{2AD47857-C65A-440C-9B23-312C1566BFFB}"/>
              </a:ext>
            </a:extLst>
          </p:cNvPr>
          <p:cNvSpPr>
            <a:spLocks noGrp="1" noChangeAspect="1"/>
          </p:cNvSpPr>
          <p:nvPr>
            <p:ph type="dgm" sz="quarter" idx="45"/>
          </p:nvPr>
        </p:nvSpPr>
        <p:spPr>
          <a:xfrm>
            <a:off x="11002811" y="3871321"/>
            <a:ext cx="96687" cy="96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35" name="Espace réservé du texte 57">
            <a:extLst>
              <a:ext uri="{FF2B5EF4-FFF2-40B4-BE49-F238E27FC236}">
                <a16:creationId xmlns:a16="http://schemas.microsoft.com/office/drawing/2014/main" id="{428D303E-DDAF-3641-B132-0379E658A1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43433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467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7" name="Espace réservé du texte 57">
            <a:extLst>
              <a:ext uri="{FF2B5EF4-FFF2-40B4-BE49-F238E27FC236}">
                <a16:creationId xmlns:a16="http://schemas.microsoft.com/office/drawing/2014/main" id="{842F84FC-333E-1F4F-8881-03E7346E68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366490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39" name="Espace réservé du texte 57">
            <a:extLst>
              <a:ext uri="{FF2B5EF4-FFF2-40B4-BE49-F238E27FC236}">
                <a16:creationId xmlns:a16="http://schemas.microsoft.com/office/drawing/2014/main" id="{44621C0C-848F-154C-A0BE-F77AB0303ED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054961" y="2250270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1" name="Espace réservé du texte 57">
            <a:extLst>
              <a:ext uri="{FF2B5EF4-FFF2-40B4-BE49-F238E27FC236}">
                <a16:creationId xmlns:a16="http://schemas.microsoft.com/office/drawing/2014/main" id="{5C884832-94C5-EC48-AD59-0BFF5B9292F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085727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3" name="Espace réservé du texte 57">
            <a:extLst>
              <a:ext uri="{FF2B5EF4-FFF2-40B4-BE49-F238E27FC236}">
                <a16:creationId xmlns:a16="http://schemas.microsoft.com/office/drawing/2014/main" id="{55EE616D-CD9C-F747-B3C1-7E058D1739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392643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45" name="Espace réservé du texte 57">
            <a:extLst>
              <a:ext uri="{FF2B5EF4-FFF2-40B4-BE49-F238E27FC236}">
                <a16:creationId xmlns:a16="http://schemas.microsoft.com/office/drawing/2014/main" id="{EE1276C9-7673-0445-9714-7351552FC1F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99559" y="4252321"/>
            <a:ext cx="1392631" cy="1383383"/>
          </a:xfrm>
          <a:custGeom>
            <a:avLst/>
            <a:gdLst>
              <a:gd name="connsiteX0" fmla="*/ 522269 w 1044473"/>
              <a:gd name="connsiteY0" fmla="*/ 171 h 1037537"/>
              <a:gd name="connsiteX1" fmla="*/ 1044299 w 1044473"/>
              <a:gd name="connsiteY1" fmla="*/ 530013 h 1037537"/>
              <a:gd name="connsiteX2" fmla="*/ 522269 w 1044473"/>
              <a:gd name="connsiteY2" fmla="*/ 1037382 h 1037537"/>
              <a:gd name="connsiteX3" fmla="*/ 175 w 1044473"/>
              <a:gd name="connsiteY3" fmla="*/ 507603 h 1037537"/>
              <a:gd name="connsiteX4" fmla="*/ 522269 w 1044473"/>
              <a:gd name="connsiteY4" fmla="*/ 171 h 103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473" h="1037537">
                <a:moveTo>
                  <a:pt x="522269" y="171"/>
                </a:moveTo>
                <a:cubicBezTo>
                  <a:pt x="848049" y="7150"/>
                  <a:pt x="1051279" y="204168"/>
                  <a:pt x="1044299" y="530013"/>
                </a:cubicBezTo>
                <a:cubicBezTo>
                  <a:pt x="1037512" y="848431"/>
                  <a:pt x="825831" y="1043849"/>
                  <a:pt x="522269" y="1037382"/>
                </a:cubicBezTo>
                <a:cubicBezTo>
                  <a:pt x="188997" y="1030211"/>
                  <a:pt x="-6676" y="826021"/>
                  <a:pt x="175" y="507603"/>
                </a:cubicBezTo>
                <a:cubicBezTo>
                  <a:pt x="7154" y="181758"/>
                  <a:pt x="211215" y="-6488"/>
                  <a:pt x="522269" y="17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algn="ctr">
              <a:lnSpc>
                <a:spcPct val="100000"/>
              </a:lnSpc>
              <a:spcAft>
                <a:spcPts val="267"/>
              </a:spcAft>
              <a:defRPr sz="16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33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Year/Date</a:t>
            </a:r>
          </a:p>
          <a:p>
            <a:pPr lvl="1"/>
            <a:r>
              <a:rPr lang="en-US" noProof="0"/>
              <a:t>Body copy goes here </a:t>
            </a:r>
          </a:p>
          <a:p>
            <a:pPr lvl="1"/>
            <a:r>
              <a:rPr lang="en-US" noProof="0"/>
              <a:t>in </a:t>
            </a:r>
            <a:r>
              <a:rPr lang="en-US" noProof="0" err="1"/>
              <a:t>verdana</a:t>
            </a:r>
            <a:r>
              <a:rPr lang="en-US" noProof="0"/>
              <a:t> 7pt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2789A1B7-9226-45D5-9A4C-9B12ABE997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9EFDD405-3306-4F6B-879C-D5C1544AEB1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44FAF710-3D2C-4EA6-A787-F566ABCC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249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8963" y="4159250"/>
            <a:ext cx="1271271" cy="1257300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241" y="3020997"/>
            <a:ext cx="1118105" cy="443199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32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1" y="3020997"/>
            <a:ext cx="6517348" cy="443199"/>
          </a:xfrm>
        </p:spPr>
        <p:txBody>
          <a:bodyPr/>
          <a:lstStyle>
            <a:lvl1pPr>
              <a:lnSpc>
                <a:spcPct val="90000"/>
              </a:lnSpc>
              <a:defRPr lang="fr-FR" sz="32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79091" y="398087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800"/>
              </a:spcBef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79091" y="3554158"/>
            <a:ext cx="6517348" cy="315415"/>
          </a:xfrm>
        </p:spPr>
        <p:txBody>
          <a:bodyPr/>
          <a:lstStyle>
            <a:lvl1pPr>
              <a:lnSpc>
                <a:spcPct val="90000"/>
              </a:lnSpc>
              <a:defRPr lang="fr-FR" sz="1867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fr-FR" sz="1867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1067"/>
              </a:spcBef>
              <a:defRPr sz="1867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400"/>
              </a:spcBef>
              <a:defRPr lang="fr-FR" sz="100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6244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0A4075-8388-4D55-A178-9B9B0A11486C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A7961CA2-3943-4444-B840-C954E319F3F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4742E3D-4B67-4B8A-9D27-6975297E385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C3E3DE0-A4A7-4BCC-9639-9768A25B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636DBA71-2431-4439-882F-2EE9CBB75D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6" name="Graphique 7">
            <a:extLst>
              <a:ext uri="{FF2B5EF4-FFF2-40B4-BE49-F238E27FC236}">
                <a16:creationId xmlns:a16="http://schemas.microsoft.com/office/drawing/2014/main" id="{3C798781-F4CB-44F3-9F78-3F13A69859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37" name="Forme libre : forme 9">
              <a:extLst>
                <a:ext uri="{FF2B5EF4-FFF2-40B4-BE49-F238E27FC236}">
                  <a16:creationId xmlns:a16="http://schemas.microsoft.com/office/drawing/2014/main" id="{1449B5FD-7625-4985-9939-DCBF403E122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8" name="Forme libre : forme 10">
              <a:extLst>
                <a:ext uri="{FF2B5EF4-FFF2-40B4-BE49-F238E27FC236}">
                  <a16:creationId xmlns:a16="http://schemas.microsoft.com/office/drawing/2014/main" id="{79BB7204-57DC-4669-89E8-1BC85F9001F0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39" name="Forme libre : forme 11">
              <a:extLst>
                <a:ext uri="{FF2B5EF4-FFF2-40B4-BE49-F238E27FC236}">
                  <a16:creationId xmlns:a16="http://schemas.microsoft.com/office/drawing/2014/main" id="{7FB3F5C2-F3C4-4335-B7A9-8E0DB1BE42B2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3714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Su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5" name="Espace réservé pour une image  8">
            <a:extLst>
              <a:ext uri="{FF2B5EF4-FFF2-40B4-BE49-F238E27FC236}">
                <a16:creationId xmlns:a16="http://schemas.microsoft.com/office/drawing/2014/main" id="{CC5C9632-E14B-4BCC-B960-B235737C8F5E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1885829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2" name="Espace réservé pour une image  8">
            <a:extLst>
              <a:ext uri="{FF2B5EF4-FFF2-40B4-BE49-F238E27FC236}">
                <a16:creationId xmlns:a16="http://schemas.microsoft.com/office/drawing/2014/main" id="{D248539B-6296-41E2-B2A7-32CAFE749EF1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5242862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3" name="Espace réservé pour une image  8">
            <a:extLst>
              <a:ext uri="{FF2B5EF4-FFF2-40B4-BE49-F238E27FC236}">
                <a16:creationId xmlns:a16="http://schemas.microsoft.com/office/drawing/2014/main" id="{C99700F4-131B-4BC3-9911-BC47E4952A9B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8608996" y="2275343"/>
            <a:ext cx="1814105" cy="1801248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87121" y="6074874"/>
            <a:ext cx="10417759" cy="164148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Overarching subtext goes here in Verdana 7pt – if text box necessary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5C1F33E9-9CFD-C248-B455-84A70176E55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4378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07B91730-598B-3A45-B533-0E89A10E5AB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75609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ED327B16-2D28-E74D-80D9-FCA946C0498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09698" y="4457406"/>
            <a:ext cx="2698183" cy="10314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667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2000" b="0">
                <a:solidFill>
                  <a:schemeClr val="accent2"/>
                </a:solidFill>
              </a:defRPr>
            </a:lvl1pPr>
            <a:lvl2pPr marL="0" indent="0" algn="ctr">
              <a:lnSpc>
                <a:spcPct val="125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defRPr sz="1067">
                <a:latin typeface="+mj-lt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Verd. 15pt</a:t>
            </a:r>
          </a:p>
          <a:p>
            <a:pPr lvl="1"/>
            <a:r>
              <a:rPr lang="en-US" noProof="0"/>
              <a:t>Body copy goes here in 9pt</a:t>
            </a:r>
          </a:p>
          <a:p>
            <a:pPr lvl="1"/>
            <a:r>
              <a:rPr lang="en-US" noProof="0"/>
              <a:t>Line 2</a:t>
            </a:r>
          </a:p>
          <a:p>
            <a:pPr lvl="1"/>
            <a:r>
              <a:rPr lang="en-US" noProof="0"/>
              <a:t>Line 3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21483E1-2425-40BE-8F9C-5B79519486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FC649E92-62C2-4614-AAA1-64785BCA3BB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BD92977-6456-4F81-9A2E-322E82DB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12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.Body_Text&amp;Visual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7" name="Espace réservé du texte 4">
            <a:extLst>
              <a:ext uri="{FF2B5EF4-FFF2-40B4-BE49-F238E27FC236}">
                <a16:creationId xmlns:a16="http://schemas.microsoft.com/office/drawing/2014/main" id="{99EBFDD5-74E4-455D-9724-A19D96C2041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51323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102EE37F-49C7-4E9B-9C3D-B4ED45E947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95999" y="2023118"/>
            <a:ext cx="5387175" cy="215444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33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Header IN ALLCAPS VERDANA 12PT</a:t>
            </a:r>
          </a:p>
        </p:txBody>
      </p:sp>
      <p:sp>
        <p:nvSpPr>
          <p:cNvPr id="16" name="Espace réservé pour une image  3">
            <a:extLst>
              <a:ext uri="{FF2B5EF4-FFF2-40B4-BE49-F238E27FC236}">
                <a16:creationId xmlns:a16="http://schemas.microsoft.com/office/drawing/2014/main" id="{53ACCDE3-920E-4B07-97C0-4268A8816D7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4974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3">
            <a:extLst>
              <a:ext uri="{FF2B5EF4-FFF2-40B4-BE49-F238E27FC236}">
                <a16:creationId xmlns:a16="http://schemas.microsoft.com/office/drawing/2014/main" id="{BA1D5B65-0ABB-49CE-B750-F373B8CD7F3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096001" y="2384670"/>
            <a:ext cx="2340559" cy="3622821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0B13997-CC8E-4CA7-BC9F-1E2FE9781D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56143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F116EA8-5445-47B3-947A-920077D67D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719525" y="2410069"/>
            <a:ext cx="2782356" cy="3350235"/>
          </a:xfrm>
        </p:spPr>
        <p:txBody>
          <a:bodyPr wrap="square">
            <a:spAutoFit/>
          </a:bodyPr>
          <a:lstStyle>
            <a:lvl1pPr>
              <a:lnSpc>
                <a:spcPct val="125000"/>
              </a:lnSpc>
              <a:spcAft>
                <a:spcPts val="0"/>
              </a:spcAft>
              <a:defRPr lang="en-US" sz="16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3993" marR="0" indent="-263993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9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10000"/>
              </a:lnSpc>
              <a:spcAft>
                <a:spcPts val="2400"/>
              </a:spcAft>
              <a:defRPr lang="en-US" sz="1200" b="0" i="0" kern="12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Body copy goes here in Verdana 12pt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  <a:p>
            <a:pPr lvl="0"/>
            <a:endParaRPr lang="en-US" noProof="0"/>
          </a:p>
          <a:p>
            <a:pPr lvl="1"/>
            <a:r>
              <a:rPr lang="en-US" noProof="0"/>
              <a:t>Bullet point level in Verdana 9pt</a:t>
            </a:r>
          </a:p>
          <a:p>
            <a:pPr lvl="1"/>
            <a:r>
              <a:rPr lang="en-US" noProof="0"/>
              <a:t>Bullet point 2</a:t>
            </a:r>
          </a:p>
          <a:p>
            <a:pPr lvl="1"/>
            <a:r>
              <a:rPr lang="en-US" noProof="0"/>
              <a:t>Bullet point 3</a:t>
            </a:r>
          </a:p>
          <a:p>
            <a:pPr lvl="1"/>
            <a:endParaRPr lang="en-US" noProof="0"/>
          </a:p>
          <a:p>
            <a:pPr lvl="2"/>
            <a:r>
              <a:rPr lang="en-US" noProof="0"/>
              <a:t>Body copy goes here in Verdana 9pt</a:t>
            </a:r>
            <a:br>
              <a:rPr lang="en-US" noProof="0"/>
            </a:br>
            <a:r>
              <a:rPr lang="en-US" noProof="0"/>
              <a:t>Line 2</a:t>
            </a:r>
            <a:br>
              <a:rPr lang="en-US" noProof="0"/>
            </a:br>
            <a:r>
              <a:rPr lang="en-US" noProof="0"/>
              <a:t>Line 3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8E4E4032-9898-4A69-9D9C-6DB7CEE715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BB316397-FA0F-41C2-AD67-87E80422229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5999050-FEA1-4953-AD6B-0FD3F037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31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9.Series_Picto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6A66775-D99C-FB4D-B9BA-F866BE69C7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412369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168A2321-51C0-44B8-85CC-82C00400516F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484682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6749475C-69E4-4BE9-A38D-7241DCB89E8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7555773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53004C71-88FB-4D84-AF67-163F0A8F5713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10264724" y="2266949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2DBF61FA-A35E-4273-8034-DAAC1ECD9D13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484682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7" name="Espace réservé pour une image  8">
            <a:extLst>
              <a:ext uri="{FF2B5EF4-FFF2-40B4-BE49-F238E27FC236}">
                <a16:creationId xmlns:a16="http://schemas.microsoft.com/office/drawing/2014/main" id="{2789384D-EA94-4052-B57F-95DE218737E1}"/>
              </a:ext>
            </a:extLst>
          </p:cNvPr>
          <p:cNvSpPr>
            <a:spLocks noGrp="1" noChangeAspect="1"/>
          </p:cNvSpPr>
          <p:nvPr>
            <p:ph type="pic" sz="quarter" idx="42"/>
          </p:nvPr>
        </p:nvSpPr>
        <p:spPr>
          <a:xfrm>
            <a:off x="7555773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8" name="Espace réservé pour une image  8">
            <a:extLst>
              <a:ext uri="{FF2B5EF4-FFF2-40B4-BE49-F238E27FC236}">
                <a16:creationId xmlns:a16="http://schemas.microsoft.com/office/drawing/2014/main" id="{A400283B-48F4-4D29-A5D4-EF54E4DEE830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10264724" y="4381911"/>
            <a:ext cx="705803" cy="700800"/>
          </a:xfrm>
          <a:custGeom>
            <a:avLst/>
            <a:gdLst>
              <a:gd name="connsiteX0" fmla="*/ 2060531 w 4210385"/>
              <a:gd name="connsiteY0" fmla="*/ 0 h 4180540"/>
              <a:gd name="connsiteX1" fmla="*/ 4210385 w 4210385"/>
              <a:gd name="connsiteY1" fmla="*/ 2090481 h 4180540"/>
              <a:gd name="connsiteX2" fmla="*/ 2150107 w 4210385"/>
              <a:gd name="connsiteY2" fmla="*/ 4180540 h 4180540"/>
              <a:gd name="connsiteX3" fmla="*/ 1 w 4210385"/>
              <a:gd name="connsiteY3" fmla="*/ 2090329 h 4180540"/>
              <a:gd name="connsiteX4" fmla="*/ 2060531 w 4210385"/>
              <a:gd name="connsiteY4" fmla="*/ 0 h 418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0385" h="4180540">
                <a:moveTo>
                  <a:pt x="2060531" y="0"/>
                </a:moveTo>
                <a:cubicBezTo>
                  <a:pt x="3374243" y="0"/>
                  <a:pt x="4210385" y="776533"/>
                  <a:pt x="4210385" y="2090481"/>
                </a:cubicBezTo>
                <a:cubicBezTo>
                  <a:pt x="4210536" y="3374486"/>
                  <a:pt x="3374209" y="4180389"/>
                  <a:pt x="2150107" y="4180540"/>
                </a:cubicBezTo>
                <a:cubicBezTo>
                  <a:pt x="806184" y="4180422"/>
                  <a:pt x="-117" y="3374334"/>
                  <a:pt x="1" y="2090329"/>
                </a:cubicBezTo>
                <a:cubicBezTo>
                  <a:pt x="-16" y="776398"/>
                  <a:pt x="806217" y="34"/>
                  <a:pt x="2060531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42CCC6AE-5AF4-4691-BF67-CE2AE425B9A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12369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8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6D6398C9-77BD-0246-B4C7-E8636466B43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26711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F64D3D11-BDB5-D647-AE1B-75549238F3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119540" y="3132079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4E9486BD-46D7-254F-A584-B651B6D8D43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826711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95667BD6-1D89-BF44-9AC0-03B52EFC58E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119540" y="5249293"/>
            <a:ext cx="1585275" cy="734884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933" b="0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Icon header in Verdana 12</a:t>
            </a:r>
          </a:p>
          <a:p>
            <a:pPr lvl="2"/>
            <a:r>
              <a:rPr lang="en-US" noProof="0"/>
              <a:t>Subtext level Verdana 6pt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259E210E-1597-48C5-8AD6-8CF4CA9E96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882E961F-2EC2-4DBD-847C-01740E0A54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4" y="1577578"/>
            <a:ext cx="11282959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A265111-C2ED-45CD-9BC6-C950D268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75" y="710401"/>
            <a:ext cx="11294059" cy="7482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063F5DF-B0A6-49D0-9B38-EEDAE439BF8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242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7.ColumnTitle+3columns_NoVisual_Colo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BD28644-31E5-42EB-A359-94FBB151C4BA}"/>
              </a:ext>
            </a:extLst>
          </p:cNvPr>
          <p:cNvSpPr/>
          <p:nvPr userDrawn="1"/>
        </p:nvSpPr>
        <p:spPr>
          <a:xfrm>
            <a:off x="0" y="0"/>
            <a:ext cx="372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A2CA514-4233-4338-B4D8-DECD377FF6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2911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4" name="Espace réservé du graphique SmartArt 10">
            <a:extLst>
              <a:ext uri="{FF2B5EF4-FFF2-40B4-BE49-F238E27FC236}">
                <a16:creationId xmlns:a16="http://schemas.microsoft.com/office/drawing/2014/main" id="{19B0CBA6-8D91-40B7-A08B-3172CF7A8299}"/>
              </a:ext>
            </a:extLst>
          </p:cNvPr>
          <p:cNvSpPr>
            <a:spLocks noGrp="1"/>
          </p:cNvSpPr>
          <p:nvPr>
            <p:ph type="dgm" sz="quarter" idx="44"/>
          </p:nvPr>
        </p:nvSpPr>
        <p:spPr>
          <a:xfrm rot="5400000">
            <a:off x="5393937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99C77F5-F32E-41C3-BEFC-25D7AC59AB7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522910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</p:txBody>
      </p:sp>
      <p:sp>
        <p:nvSpPr>
          <p:cNvPr id="16" name="Espace réservé du graphique SmartArt 47">
            <a:extLst>
              <a:ext uri="{FF2B5EF4-FFF2-40B4-BE49-F238E27FC236}">
                <a16:creationId xmlns:a16="http://schemas.microsoft.com/office/drawing/2014/main" id="{92E82BE4-7D85-4A10-9D30-E2BA20C54B67}"/>
              </a:ext>
            </a:extLst>
          </p:cNvPr>
          <p:cNvSpPr>
            <a:spLocks noGrp="1" noChangeAspect="1"/>
          </p:cNvSpPr>
          <p:nvPr>
            <p:ph type="dgm" sz="quarter" idx="70"/>
          </p:nvPr>
        </p:nvSpPr>
        <p:spPr>
          <a:xfrm rot="5400000">
            <a:off x="5349433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40A17507-5CAB-41A8-8654-A943A0B8BB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522910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ACDFF36C-2E3B-4F84-8FD6-D84E5419FB8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016329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19" name="Espace réservé du graphique SmartArt 10">
            <a:extLst>
              <a:ext uri="{FF2B5EF4-FFF2-40B4-BE49-F238E27FC236}">
                <a16:creationId xmlns:a16="http://schemas.microsoft.com/office/drawing/2014/main" id="{4AEDDBF7-5EA9-4A49-8B8C-79110C43EB76}"/>
              </a:ext>
            </a:extLst>
          </p:cNvPr>
          <p:cNvSpPr>
            <a:spLocks noGrp="1"/>
          </p:cNvSpPr>
          <p:nvPr>
            <p:ph type="dgm" sz="quarter" idx="72"/>
          </p:nvPr>
        </p:nvSpPr>
        <p:spPr>
          <a:xfrm rot="5400000">
            <a:off x="7887355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DA3F9611-A7F0-42CE-AE25-854FF5FA6DEB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016329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1" name="Espace réservé du graphique SmartArt 47">
            <a:extLst>
              <a:ext uri="{FF2B5EF4-FFF2-40B4-BE49-F238E27FC236}">
                <a16:creationId xmlns:a16="http://schemas.microsoft.com/office/drawing/2014/main" id="{4FAF97D0-F2E0-4F84-94DB-1F8CA6FFD747}"/>
              </a:ext>
            </a:extLst>
          </p:cNvPr>
          <p:cNvSpPr>
            <a:spLocks noGrp="1" noChangeAspect="1"/>
          </p:cNvSpPr>
          <p:nvPr>
            <p:ph type="dgm" sz="quarter" idx="74"/>
          </p:nvPr>
        </p:nvSpPr>
        <p:spPr>
          <a:xfrm rot="5400000">
            <a:off x="7842852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0628E42C-71C0-48AF-8906-B29B4465CE3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016329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014C5F2-20B9-4C76-BD18-8D3A0724822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509757" y="1943800"/>
            <a:ext cx="1841499" cy="780873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algn="ctr">
              <a:defRPr sz="160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33">
                <a:latin typeface="LOREAL Royale" pitchFamily="2" charset="0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</a:t>
            </a:r>
          </a:p>
          <a:p>
            <a:pPr lvl="0"/>
            <a:r>
              <a:rPr lang="en-US" noProof="0"/>
              <a:t>ipsum </a:t>
            </a:r>
          </a:p>
        </p:txBody>
      </p:sp>
      <p:sp>
        <p:nvSpPr>
          <p:cNvPr id="24" name="Espace réservé du graphique SmartArt 10">
            <a:extLst>
              <a:ext uri="{FF2B5EF4-FFF2-40B4-BE49-F238E27FC236}">
                <a16:creationId xmlns:a16="http://schemas.microsoft.com/office/drawing/2014/main" id="{2F86B678-A609-4B17-9715-9C6B93348626}"/>
              </a:ext>
            </a:extLst>
          </p:cNvPr>
          <p:cNvSpPr>
            <a:spLocks noGrp="1"/>
          </p:cNvSpPr>
          <p:nvPr>
            <p:ph type="dgm" sz="quarter" idx="77"/>
          </p:nvPr>
        </p:nvSpPr>
        <p:spPr>
          <a:xfrm rot="5400000">
            <a:off x="10380783" y="1853646"/>
            <a:ext cx="99444" cy="1841497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B15E812-EEBF-45E0-9F03-1A12E6B4DFD8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509757" y="4600059"/>
            <a:ext cx="1841497" cy="1073147"/>
          </a:xfrm>
          <a:noFill/>
          <a:ln w="9525">
            <a:solidFill>
              <a:schemeClr val="accent2"/>
            </a:solidFill>
          </a:ln>
        </p:spPr>
        <p:txBody>
          <a:bodyPr lIns="0" anchor="ctr">
            <a:noAutofit/>
          </a:bodyPr>
          <a:lstStyle>
            <a:lvl1pPr algn="ctr">
              <a:lnSpc>
                <a:spcPct val="90000"/>
              </a:lnSpc>
              <a:defRPr sz="1200" b="0" cap="none" baseline="0">
                <a:solidFill>
                  <a:schemeClr val="tx1"/>
                </a:solidFill>
                <a:latin typeface="+mn-lt"/>
              </a:defRPr>
            </a:lvl1pPr>
            <a:lvl2pPr marL="0" indent="0" algn="ctr">
              <a:lnSpc>
                <a:spcPct val="90000"/>
              </a:lnSpc>
              <a:buNone/>
              <a:defRPr kumimoji="0" lang="fr-FR" sz="1667" b="0" i="0" u="none" strike="noStrike" kern="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OREAL Royale" pitchFamily="2" charset="0"/>
                <a:ea typeface="+mn-ea"/>
                <a:cs typeface="+mn-cs"/>
              </a:defRPr>
            </a:lvl2pPr>
            <a:lvl3pPr>
              <a:defRPr sz="1733" cap="none" baseline="0">
                <a:latin typeface="LOREAL Royale" pitchFamily="2" charset="0"/>
              </a:defRPr>
            </a:lvl3pPr>
            <a:lvl4pPr>
              <a:defRPr sz="1067" cap="none" baseline="0">
                <a:latin typeface="LOREAL Essentielle Light" pitchFamily="2" charset="0"/>
              </a:defRPr>
            </a:lvl4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amet, consecte-</a:t>
            </a:r>
          </a:p>
          <a:p>
            <a:pPr lvl="0"/>
            <a:r>
              <a:rPr lang="en-US" noProof="0"/>
              <a:t>tuer adipiscing</a:t>
            </a:r>
          </a:p>
        </p:txBody>
      </p:sp>
      <p:sp>
        <p:nvSpPr>
          <p:cNvPr id="26" name="Espace réservé du graphique SmartArt 47">
            <a:extLst>
              <a:ext uri="{FF2B5EF4-FFF2-40B4-BE49-F238E27FC236}">
                <a16:creationId xmlns:a16="http://schemas.microsoft.com/office/drawing/2014/main" id="{6DFE7F26-F772-41BC-BA39-2787B3898D0F}"/>
              </a:ext>
            </a:extLst>
          </p:cNvPr>
          <p:cNvSpPr>
            <a:spLocks noGrp="1" noChangeAspect="1"/>
          </p:cNvSpPr>
          <p:nvPr>
            <p:ph type="dgm" sz="quarter" idx="79"/>
          </p:nvPr>
        </p:nvSpPr>
        <p:spPr>
          <a:xfrm rot="5400000">
            <a:off x="10336280" y="4067684"/>
            <a:ext cx="188448" cy="361955"/>
          </a:xfrm>
          <a:custGeom>
            <a:avLst/>
            <a:gdLst>
              <a:gd name="connsiteX0" fmla="*/ 6561 w 141336"/>
              <a:gd name="connsiteY0" fmla="*/ 211367 h 221456"/>
              <a:gd name="connsiteX1" fmla="*/ 132807 w 141336"/>
              <a:gd name="connsiteY1" fmla="*/ 110734 h 221456"/>
              <a:gd name="connsiteX2" fmla="*/ 6561 w 141336"/>
              <a:gd name="connsiteY2" fmla="*/ 10089 h 221456"/>
              <a:gd name="connsiteX3" fmla="*/ 0 w 141336"/>
              <a:gd name="connsiteY3" fmla="*/ 218178 h 221456"/>
              <a:gd name="connsiteX4" fmla="*/ 0 w 141336"/>
              <a:gd name="connsiteY4" fmla="*/ 3279 h 221456"/>
              <a:gd name="connsiteX5" fmla="*/ 1863 w 141336"/>
              <a:gd name="connsiteY5" fmla="*/ 327 h 221456"/>
              <a:gd name="connsiteX6" fmla="*/ 5327 w 141336"/>
              <a:gd name="connsiteY6" fmla="*/ 720 h 221456"/>
              <a:gd name="connsiteX7" fmla="*/ 140103 w 141336"/>
              <a:gd name="connsiteY7" fmla="*/ 108162 h 221456"/>
              <a:gd name="connsiteX8" fmla="*/ 141336 w 141336"/>
              <a:gd name="connsiteY8" fmla="*/ 110734 h 221456"/>
              <a:gd name="connsiteX9" fmla="*/ 140103 w 141336"/>
              <a:gd name="connsiteY9" fmla="*/ 113293 h 221456"/>
              <a:gd name="connsiteX10" fmla="*/ 5327 w 141336"/>
              <a:gd name="connsiteY10" fmla="*/ 220749 h 221456"/>
              <a:gd name="connsiteX11" fmla="*/ 1863 w 141336"/>
              <a:gd name="connsiteY11" fmla="*/ 221130 h 221456"/>
              <a:gd name="connsiteX12" fmla="*/ 0 w 141336"/>
              <a:gd name="connsiteY12" fmla="*/ 218178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36" h="221456">
                <a:moveTo>
                  <a:pt x="6561" y="211367"/>
                </a:moveTo>
                <a:lnTo>
                  <a:pt x="132807" y="110734"/>
                </a:lnTo>
                <a:lnTo>
                  <a:pt x="6561" y="10089"/>
                </a:lnTo>
                <a:close/>
                <a:moveTo>
                  <a:pt x="0" y="218178"/>
                </a:moveTo>
                <a:lnTo>
                  <a:pt x="0" y="3279"/>
                </a:lnTo>
                <a:cubicBezTo>
                  <a:pt x="0" y="2019"/>
                  <a:pt x="721" y="878"/>
                  <a:pt x="1863" y="327"/>
                </a:cubicBezTo>
                <a:cubicBezTo>
                  <a:pt x="2992" y="-225"/>
                  <a:pt x="4330" y="-67"/>
                  <a:pt x="5327" y="720"/>
                </a:cubicBezTo>
                <a:lnTo>
                  <a:pt x="140103" y="108162"/>
                </a:lnTo>
                <a:cubicBezTo>
                  <a:pt x="140890" y="108793"/>
                  <a:pt x="141336" y="109724"/>
                  <a:pt x="141336" y="110734"/>
                </a:cubicBezTo>
                <a:cubicBezTo>
                  <a:pt x="141336" y="111732"/>
                  <a:pt x="140890" y="112677"/>
                  <a:pt x="140103" y="113293"/>
                </a:cubicBezTo>
                <a:lnTo>
                  <a:pt x="5327" y="220749"/>
                </a:lnTo>
                <a:cubicBezTo>
                  <a:pt x="4330" y="221523"/>
                  <a:pt x="2992" y="221681"/>
                  <a:pt x="1863" y="221130"/>
                </a:cubicBezTo>
                <a:cubicBezTo>
                  <a:pt x="721" y="220592"/>
                  <a:pt x="0" y="219437"/>
                  <a:pt x="0" y="218178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txBody>
          <a:bodyPr wrap="square">
            <a:noAutofit/>
          </a:bodyPr>
          <a:lstStyle>
            <a:lvl1pPr>
              <a:defRPr sz="133"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CB7B9BBB-2B07-4086-9024-DEE22312457F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9509757" y="2824117"/>
            <a:ext cx="1841497" cy="1073148"/>
          </a:xfrm>
          <a:custGeom>
            <a:avLst/>
            <a:gdLst>
              <a:gd name="connsiteX0" fmla="*/ 0 w 1744470"/>
              <a:gd name="connsiteY0" fmla="*/ 0 h 1095374"/>
              <a:gd name="connsiteX1" fmla="*/ 1744470 w 1744470"/>
              <a:gd name="connsiteY1" fmla="*/ 0 h 1095374"/>
              <a:gd name="connsiteX2" fmla="*/ 1744470 w 1744470"/>
              <a:gd name="connsiteY2" fmla="*/ 1095374 h 1095374"/>
              <a:gd name="connsiteX3" fmla="*/ 0 w 1744470"/>
              <a:gd name="connsiteY3" fmla="*/ 1095374 h 10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4470" h="1095374">
                <a:moveTo>
                  <a:pt x="0" y="0"/>
                </a:moveTo>
                <a:lnTo>
                  <a:pt x="1744470" y="0"/>
                </a:lnTo>
                <a:lnTo>
                  <a:pt x="1744470" y="1095374"/>
                </a:lnTo>
                <a:lnTo>
                  <a:pt x="0" y="1095374"/>
                </a:lnTo>
                <a:close/>
              </a:path>
            </a:pathLst>
          </a:custGeom>
          <a:solidFill>
            <a:srgbClr val="F5F3F8"/>
          </a:solidFill>
        </p:spPr>
        <p:txBody>
          <a:bodyPr wrap="square" lIns="0" tIns="0" rIns="0" bIns="0" numCol="1" spcCol="108000" anchor="ctr" anchorCtr="0">
            <a:noAutofit/>
          </a:bodyPr>
          <a:lstStyle>
            <a:lvl1pPr algn="ctr">
              <a:lnSpc>
                <a:spcPct val="113000"/>
              </a:lnSpc>
              <a:defRPr sz="1200">
                <a:solidFill>
                  <a:schemeClr val="tx1"/>
                </a:solidFill>
              </a:defRPr>
            </a:lvl1pPr>
            <a:lvl2pPr algn="ctr">
              <a:lnSpc>
                <a:spcPct val="113000"/>
              </a:lnSpc>
              <a:buClr>
                <a:schemeClr val="accent1"/>
              </a:buClr>
              <a:defRPr sz="1200" b="1">
                <a:solidFill>
                  <a:schemeClr val="tx1"/>
                </a:solidFill>
              </a:defRPr>
            </a:lvl2pPr>
            <a:lvl3pPr>
              <a:lnSpc>
                <a:spcPct val="113000"/>
              </a:lnSpc>
              <a:defRPr sz="1000" b="1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13000"/>
              </a:lnSpc>
              <a:defRPr sz="1000"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noProof="0"/>
              <a:t>Lorem ipsum dolor</a:t>
            </a:r>
          </a:p>
          <a:p>
            <a:pPr lvl="0"/>
            <a:r>
              <a:rPr lang="en-US" noProof="0"/>
              <a:t>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consecte</a:t>
            </a:r>
            <a:r>
              <a:rPr lang="en-US" noProof="0"/>
              <a:t>-</a:t>
            </a:r>
          </a:p>
          <a:p>
            <a:pPr lvl="0"/>
            <a:r>
              <a:rPr lang="en-US" noProof="0" err="1"/>
              <a:t>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endParaRPr lang="en-US" noProof="0"/>
          </a:p>
          <a:p>
            <a:pPr lvl="1"/>
            <a:r>
              <a:rPr lang="en-US" noProof="0"/>
              <a:t>Et </a:t>
            </a:r>
            <a:r>
              <a:rPr lang="en-US" noProof="0" err="1"/>
              <a:t>fuga</a:t>
            </a:r>
            <a:endParaRPr lang="en-US" noProof="0"/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5C842C5C-9AC3-448B-960C-704DDA9F4EF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4974" y="1577577"/>
            <a:ext cx="2824073" cy="492443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8BD41B43-AC57-4D2B-895A-D6C42B2C6DB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42034" y="1943799"/>
            <a:ext cx="2827447" cy="429522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02392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2pPr>
            <a:lvl3pPr marL="609585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3pPr>
            <a:lvl4pPr marL="911977" indent="-302392"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41F219FC-0C17-41D8-A025-7B19D0B2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00" y="710401"/>
            <a:ext cx="2827447" cy="7482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" name="Espace réservé du texte 5">
            <a:extLst>
              <a:ext uri="{FF2B5EF4-FFF2-40B4-BE49-F238E27FC236}">
                <a16:creationId xmlns:a16="http://schemas.microsoft.com/office/drawing/2014/main" id="{F0A95EBF-507C-4A4F-B6AB-97F42EE2FA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33427" y="425183"/>
            <a:ext cx="7715547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39" name="Graphique 7">
            <a:extLst>
              <a:ext uri="{FF2B5EF4-FFF2-40B4-BE49-F238E27FC236}">
                <a16:creationId xmlns:a16="http://schemas.microsoft.com/office/drawing/2014/main" id="{C27C04FF-DE6C-4072-8BF4-5EC4DDBD662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212E5D6A-36AC-4C11-B9FC-882015D3F3E8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D6348C0A-6CEA-4E8E-B679-84C9BC1345C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2" name="Forme libre : forme 11">
              <a:extLst>
                <a:ext uri="{FF2B5EF4-FFF2-40B4-BE49-F238E27FC236}">
                  <a16:creationId xmlns:a16="http://schemas.microsoft.com/office/drawing/2014/main" id="{3CB09C3A-78E1-4A35-9F27-91D8336A84C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87227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441384" y="1942730"/>
            <a:ext cx="11304000" cy="429629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46BD89B-81DC-413F-95C7-44BCE7D89F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973" y="425183"/>
            <a:ext cx="11304000" cy="16414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1067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defRPr sz="533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400"/>
              </a:spcBef>
              <a:tabLst>
                <a:tab pos="836063" algn="l"/>
              </a:tabLst>
              <a:defRPr sz="533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4973" y="1577578"/>
            <a:ext cx="11304000" cy="24622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533"/>
              </a:spcBef>
              <a:buFont typeface="Arial" panose="020B0604020202020204" pitchFamily="34" charset="0"/>
              <a:buNone/>
              <a:defRPr sz="1600"/>
            </a:lvl2pPr>
            <a:lvl3pPr>
              <a:lnSpc>
                <a:spcPct val="110000"/>
              </a:lnSpc>
              <a:defRPr lang="en-US" sz="1333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86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5559496" y="6014679"/>
            <a:ext cx="1073008" cy="2736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60063" y="6013890"/>
            <a:ext cx="1071853" cy="275084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45081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.Cover_Back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984036"/>
            <a:ext cx="9144000" cy="889928"/>
          </a:xfrm>
        </p:spPr>
        <p:txBody>
          <a:bodyPr anchor="ctr">
            <a:normAutofit/>
          </a:bodyPr>
          <a:lstStyle>
            <a:lvl1pPr algn="ctr">
              <a:defRPr sz="5333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04203E6E-75E4-45E4-AF05-51E86DA00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8571" y="6035600"/>
            <a:ext cx="994856" cy="254848"/>
          </a:xfrm>
          <a:prstGeom prst="rect">
            <a:avLst/>
          </a:prstGeom>
        </p:spPr>
      </p:pic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6011445" y="4346936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011445" y="2362265"/>
            <a:ext cx="169113" cy="16791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146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5"/>
            <a:ext cx="10195200" cy="4978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One Column</a:t>
            </a:r>
            <a:endParaRPr lang="en-GB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2CF6F7-2162-196D-5CF4-17FB5CBCF2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3887" y="6400192"/>
            <a:ext cx="601598" cy="216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16F211E-B70F-483B-9812-4267071FCA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3341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33821-7F6E-47FF-89CD-D057DAFB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78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70.xml"/><Relationship Id="rId47" Type="http://schemas.openxmlformats.org/officeDocument/2006/relationships/slideLayout" Target="../slideLayouts/slideLayout75.xml"/><Relationship Id="rId63" Type="http://schemas.openxmlformats.org/officeDocument/2006/relationships/slideLayout" Target="../slideLayouts/slideLayout91.xml"/><Relationship Id="rId68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37" Type="http://schemas.openxmlformats.org/officeDocument/2006/relationships/slideLayout" Target="../slideLayouts/slideLayout65.xml"/><Relationship Id="rId40" Type="http://schemas.openxmlformats.org/officeDocument/2006/relationships/slideLayout" Target="../slideLayouts/slideLayout68.xml"/><Relationship Id="rId45" Type="http://schemas.openxmlformats.org/officeDocument/2006/relationships/slideLayout" Target="../slideLayouts/slideLayout73.xml"/><Relationship Id="rId53" Type="http://schemas.openxmlformats.org/officeDocument/2006/relationships/slideLayout" Target="../slideLayouts/slideLayout81.xml"/><Relationship Id="rId58" Type="http://schemas.openxmlformats.org/officeDocument/2006/relationships/slideLayout" Target="../slideLayouts/slideLayout86.xml"/><Relationship Id="rId66" Type="http://schemas.openxmlformats.org/officeDocument/2006/relationships/slideLayout" Target="../slideLayouts/slideLayout94.xml"/><Relationship Id="rId74" Type="http://schemas.openxmlformats.org/officeDocument/2006/relationships/slideLayout" Target="../slideLayouts/slideLayout102.xml"/><Relationship Id="rId79" Type="http://schemas.openxmlformats.org/officeDocument/2006/relationships/theme" Target="../theme/theme2.xml"/><Relationship Id="rId5" Type="http://schemas.openxmlformats.org/officeDocument/2006/relationships/slideLayout" Target="../slideLayouts/slideLayout33.xml"/><Relationship Id="rId61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slideLayout" Target="../slideLayouts/slideLayout63.xml"/><Relationship Id="rId43" Type="http://schemas.openxmlformats.org/officeDocument/2006/relationships/slideLayout" Target="../slideLayouts/slideLayout71.xml"/><Relationship Id="rId48" Type="http://schemas.openxmlformats.org/officeDocument/2006/relationships/slideLayout" Target="../slideLayouts/slideLayout76.xml"/><Relationship Id="rId56" Type="http://schemas.openxmlformats.org/officeDocument/2006/relationships/slideLayout" Target="../slideLayouts/slideLayout84.xml"/><Relationship Id="rId64" Type="http://schemas.openxmlformats.org/officeDocument/2006/relationships/slideLayout" Target="../slideLayouts/slideLayout92.xml"/><Relationship Id="rId69" Type="http://schemas.openxmlformats.org/officeDocument/2006/relationships/slideLayout" Target="../slideLayouts/slideLayout97.xml"/><Relationship Id="rId7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36.xml"/><Relationship Id="rId51" Type="http://schemas.openxmlformats.org/officeDocument/2006/relationships/slideLayout" Target="../slideLayouts/slideLayout79.xml"/><Relationship Id="rId72" Type="http://schemas.openxmlformats.org/officeDocument/2006/relationships/slideLayout" Target="../slideLayouts/slideLayout100.xml"/><Relationship Id="rId80" Type="http://schemas.openxmlformats.org/officeDocument/2006/relationships/image" Target="../media/image7.png"/><Relationship Id="rId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38" Type="http://schemas.openxmlformats.org/officeDocument/2006/relationships/slideLayout" Target="../slideLayouts/slideLayout66.xml"/><Relationship Id="rId46" Type="http://schemas.openxmlformats.org/officeDocument/2006/relationships/slideLayout" Target="../slideLayouts/slideLayout74.xml"/><Relationship Id="rId59" Type="http://schemas.openxmlformats.org/officeDocument/2006/relationships/slideLayout" Target="../slideLayouts/slideLayout87.xml"/><Relationship Id="rId67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48.xml"/><Relationship Id="rId41" Type="http://schemas.openxmlformats.org/officeDocument/2006/relationships/slideLayout" Target="../slideLayouts/slideLayout69.xml"/><Relationship Id="rId54" Type="http://schemas.openxmlformats.org/officeDocument/2006/relationships/slideLayout" Target="../slideLayouts/slideLayout82.xml"/><Relationship Id="rId62" Type="http://schemas.openxmlformats.org/officeDocument/2006/relationships/slideLayout" Target="../slideLayouts/slideLayout90.xml"/><Relationship Id="rId70" Type="http://schemas.openxmlformats.org/officeDocument/2006/relationships/slideLayout" Target="../slideLayouts/slideLayout98.xml"/><Relationship Id="rId75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36" Type="http://schemas.openxmlformats.org/officeDocument/2006/relationships/slideLayout" Target="../slideLayouts/slideLayout64.xml"/><Relationship Id="rId49" Type="http://schemas.openxmlformats.org/officeDocument/2006/relationships/slideLayout" Target="../slideLayouts/slideLayout77.xml"/><Relationship Id="rId57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9.xml"/><Relationship Id="rId44" Type="http://schemas.openxmlformats.org/officeDocument/2006/relationships/slideLayout" Target="../slideLayouts/slideLayout72.xml"/><Relationship Id="rId52" Type="http://schemas.openxmlformats.org/officeDocument/2006/relationships/slideLayout" Target="../slideLayouts/slideLayout80.xml"/><Relationship Id="rId60" Type="http://schemas.openxmlformats.org/officeDocument/2006/relationships/slideLayout" Target="../slideLayouts/slideLayout88.xml"/><Relationship Id="rId65" Type="http://schemas.openxmlformats.org/officeDocument/2006/relationships/slideLayout" Target="../slideLayouts/slideLayout93.xml"/><Relationship Id="rId73" Type="http://schemas.openxmlformats.org/officeDocument/2006/relationships/slideLayout" Target="../slideLayouts/slideLayout101.xml"/><Relationship Id="rId78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78.xml"/><Relationship Id="rId55" Type="http://schemas.openxmlformats.org/officeDocument/2006/relationships/slideLayout" Target="../slideLayouts/slideLayout83.xml"/><Relationship Id="rId7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35.xml"/><Relationship Id="rId71" Type="http://schemas.openxmlformats.org/officeDocument/2006/relationships/slideLayout" Target="../slideLayouts/slideLayout99.xml"/><Relationship Id="rId2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57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32.xml"/><Relationship Id="rId21" Type="http://schemas.openxmlformats.org/officeDocument/2006/relationships/slideLayout" Target="../slideLayouts/slideLayout127.xml"/><Relationship Id="rId42" Type="http://schemas.openxmlformats.org/officeDocument/2006/relationships/slideLayout" Target="../slideLayouts/slideLayout148.xml"/><Relationship Id="rId47" Type="http://schemas.openxmlformats.org/officeDocument/2006/relationships/slideLayout" Target="../slideLayouts/slideLayout153.xml"/><Relationship Id="rId63" Type="http://schemas.openxmlformats.org/officeDocument/2006/relationships/slideLayout" Target="../slideLayouts/slideLayout169.xml"/><Relationship Id="rId68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17.xml"/><Relationship Id="rId32" Type="http://schemas.openxmlformats.org/officeDocument/2006/relationships/slideLayout" Target="../slideLayouts/slideLayout138.xml"/><Relationship Id="rId37" Type="http://schemas.openxmlformats.org/officeDocument/2006/relationships/slideLayout" Target="../slideLayouts/slideLayout143.xml"/><Relationship Id="rId53" Type="http://schemas.openxmlformats.org/officeDocument/2006/relationships/slideLayout" Target="../slideLayouts/slideLayout159.xml"/><Relationship Id="rId58" Type="http://schemas.openxmlformats.org/officeDocument/2006/relationships/slideLayout" Target="../slideLayouts/slideLayout164.xml"/><Relationship Id="rId74" Type="http://schemas.openxmlformats.org/officeDocument/2006/relationships/slideLayout" Target="../slideLayouts/slideLayout180.xml"/><Relationship Id="rId79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11.xml"/><Relationship Id="rId61" Type="http://schemas.openxmlformats.org/officeDocument/2006/relationships/slideLayout" Target="../slideLayouts/slideLayout167.xml"/><Relationship Id="rId1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20.xml"/><Relationship Id="rId22" Type="http://schemas.openxmlformats.org/officeDocument/2006/relationships/slideLayout" Target="../slideLayouts/slideLayout128.xml"/><Relationship Id="rId27" Type="http://schemas.openxmlformats.org/officeDocument/2006/relationships/slideLayout" Target="../slideLayouts/slideLayout133.xml"/><Relationship Id="rId30" Type="http://schemas.openxmlformats.org/officeDocument/2006/relationships/slideLayout" Target="../slideLayouts/slideLayout136.xml"/><Relationship Id="rId35" Type="http://schemas.openxmlformats.org/officeDocument/2006/relationships/slideLayout" Target="../slideLayouts/slideLayout141.xml"/><Relationship Id="rId43" Type="http://schemas.openxmlformats.org/officeDocument/2006/relationships/slideLayout" Target="../slideLayouts/slideLayout149.xml"/><Relationship Id="rId48" Type="http://schemas.openxmlformats.org/officeDocument/2006/relationships/slideLayout" Target="../slideLayouts/slideLayout154.xml"/><Relationship Id="rId56" Type="http://schemas.openxmlformats.org/officeDocument/2006/relationships/slideLayout" Target="../slideLayouts/slideLayout162.xml"/><Relationship Id="rId64" Type="http://schemas.openxmlformats.org/officeDocument/2006/relationships/slideLayout" Target="../slideLayouts/slideLayout170.xml"/><Relationship Id="rId69" Type="http://schemas.openxmlformats.org/officeDocument/2006/relationships/slideLayout" Target="../slideLayouts/slideLayout175.xml"/><Relationship Id="rId7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14.xml"/><Relationship Id="rId51" Type="http://schemas.openxmlformats.org/officeDocument/2006/relationships/slideLayout" Target="../slideLayouts/slideLayout157.xml"/><Relationship Id="rId72" Type="http://schemas.openxmlformats.org/officeDocument/2006/relationships/slideLayout" Target="../slideLayouts/slideLayout178.xml"/><Relationship Id="rId80" Type="http://schemas.openxmlformats.org/officeDocument/2006/relationships/theme" Target="../theme/theme3.xml"/><Relationship Id="rId3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5" Type="http://schemas.openxmlformats.org/officeDocument/2006/relationships/slideLayout" Target="../slideLayouts/slideLayout131.xml"/><Relationship Id="rId33" Type="http://schemas.openxmlformats.org/officeDocument/2006/relationships/slideLayout" Target="../slideLayouts/slideLayout139.xml"/><Relationship Id="rId38" Type="http://schemas.openxmlformats.org/officeDocument/2006/relationships/slideLayout" Target="../slideLayouts/slideLayout144.xml"/><Relationship Id="rId46" Type="http://schemas.openxmlformats.org/officeDocument/2006/relationships/slideLayout" Target="../slideLayouts/slideLayout152.xml"/><Relationship Id="rId59" Type="http://schemas.openxmlformats.org/officeDocument/2006/relationships/slideLayout" Target="../slideLayouts/slideLayout165.xml"/><Relationship Id="rId67" Type="http://schemas.openxmlformats.org/officeDocument/2006/relationships/slideLayout" Target="../slideLayouts/slideLayout173.xml"/><Relationship Id="rId20" Type="http://schemas.openxmlformats.org/officeDocument/2006/relationships/slideLayout" Target="../slideLayouts/slideLayout126.xml"/><Relationship Id="rId41" Type="http://schemas.openxmlformats.org/officeDocument/2006/relationships/slideLayout" Target="../slideLayouts/slideLayout147.xml"/><Relationship Id="rId54" Type="http://schemas.openxmlformats.org/officeDocument/2006/relationships/slideLayout" Target="../slideLayouts/slideLayout160.xml"/><Relationship Id="rId62" Type="http://schemas.openxmlformats.org/officeDocument/2006/relationships/slideLayout" Target="../slideLayouts/slideLayout168.xml"/><Relationship Id="rId70" Type="http://schemas.openxmlformats.org/officeDocument/2006/relationships/slideLayout" Target="../slideLayouts/slideLayout176.xml"/><Relationship Id="rId75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1.xml"/><Relationship Id="rId23" Type="http://schemas.openxmlformats.org/officeDocument/2006/relationships/slideLayout" Target="../slideLayouts/slideLayout129.xml"/><Relationship Id="rId28" Type="http://schemas.openxmlformats.org/officeDocument/2006/relationships/slideLayout" Target="../slideLayouts/slideLayout134.xml"/><Relationship Id="rId36" Type="http://schemas.openxmlformats.org/officeDocument/2006/relationships/slideLayout" Target="../slideLayouts/slideLayout142.xml"/><Relationship Id="rId49" Type="http://schemas.openxmlformats.org/officeDocument/2006/relationships/slideLayout" Target="../slideLayouts/slideLayout155.xml"/><Relationship Id="rId57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16.xml"/><Relationship Id="rId31" Type="http://schemas.openxmlformats.org/officeDocument/2006/relationships/slideLayout" Target="../slideLayouts/slideLayout137.xml"/><Relationship Id="rId44" Type="http://schemas.openxmlformats.org/officeDocument/2006/relationships/slideLayout" Target="../slideLayouts/slideLayout150.xml"/><Relationship Id="rId52" Type="http://schemas.openxmlformats.org/officeDocument/2006/relationships/slideLayout" Target="../slideLayouts/slideLayout158.xml"/><Relationship Id="rId60" Type="http://schemas.openxmlformats.org/officeDocument/2006/relationships/slideLayout" Target="../slideLayouts/slideLayout166.xml"/><Relationship Id="rId65" Type="http://schemas.openxmlformats.org/officeDocument/2006/relationships/slideLayout" Target="../slideLayouts/slideLayout171.xml"/><Relationship Id="rId73" Type="http://schemas.openxmlformats.org/officeDocument/2006/relationships/slideLayout" Target="../slideLayouts/slideLayout179.xml"/><Relationship Id="rId78" Type="http://schemas.openxmlformats.org/officeDocument/2006/relationships/slideLayout" Target="../slideLayouts/slideLayout184.xml"/><Relationship Id="rId81" Type="http://schemas.openxmlformats.org/officeDocument/2006/relationships/image" Target="../media/image7.png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39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40.xml"/><Relationship Id="rId50" Type="http://schemas.openxmlformats.org/officeDocument/2006/relationships/slideLayout" Target="../slideLayouts/slideLayout156.xml"/><Relationship Id="rId55" Type="http://schemas.openxmlformats.org/officeDocument/2006/relationships/slideLayout" Target="../slideLayouts/slideLayout161.xml"/><Relationship Id="rId7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13.xml"/><Relationship Id="rId7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08.xml"/><Relationship Id="rId29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30.xml"/><Relationship Id="rId40" Type="http://schemas.openxmlformats.org/officeDocument/2006/relationships/slideLayout" Target="../slideLayouts/slideLayout146.xml"/><Relationship Id="rId45" Type="http://schemas.openxmlformats.org/officeDocument/2006/relationships/slideLayout" Target="../slideLayouts/slideLayout151.xml"/><Relationship Id="rId66" Type="http://schemas.openxmlformats.org/officeDocument/2006/relationships/slideLayout" Target="../slideLayouts/slideLayout17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9.xml"/><Relationship Id="rId4" Type="http://schemas.openxmlformats.org/officeDocument/2006/relationships/tags" Target="../tags/tag4.xml"/></Relationships>
</file>

<file path=ppt/slideMasters/_rels/slideMaster6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25.xml"/><Relationship Id="rId21" Type="http://schemas.openxmlformats.org/officeDocument/2006/relationships/slideLayout" Target="../slideLayouts/slideLayout220.xml"/><Relationship Id="rId42" Type="http://schemas.openxmlformats.org/officeDocument/2006/relationships/slideLayout" Target="../slideLayouts/slideLayout241.xml"/><Relationship Id="rId47" Type="http://schemas.openxmlformats.org/officeDocument/2006/relationships/slideLayout" Target="../slideLayouts/slideLayout246.xml"/><Relationship Id="rId63" Type="http://schemas.openxmlformats.org/officeDocument/2006/relationships/slideLayout" Target="../slideLayouts/slideLayout262.xml"/><Relationship Id="rId68" Type="http://schemas.openxmlformats.org/officeDocument/2006/relationships/slideLayout" Target="../slideLayouts/slideLayout267.xml"/><Relationship Id="rId1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10.xml"/><Relationship Id="rId32" Type="http://schemas.openxmlformats.org/officeDocument/2006/relationships/slideLayout" Target="../slideLayouts/slideLayout231.xml"/><Relationship Id="rId37" Type="http://schemas.openxmlformats.org/officeDocument/2006/relationships/slideLayout" Target="../slideLayouts/slideLayout236.xml"/><Relationship Id="rId53" Type="http://schemas.openxmlformats.org/officeDocument/2006/relationships/slideLayout" Target="../slideLayouts/slideLayout252.xml"/><Relationship Id="rId58" Type="http://schemas.openxmlformats.org/officeDocument/2006/relationships/slideLayout" Target="../slideLayouts/slideLayout257.xml"/><Relationship Id="rId74" Type="http://schemas.openxmlformats.org/officeDocument/2006/relationships/slideLayout" Target="../slideLayouts/slideLayout273.xml"/><Relationship Id="rId79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04.xml"/><Relationship Id="rId61" Type="http://schemas.openxmlformats.org/officeDocument/2006/relationships/slideLayout" Target="../slideLayouts/slideLayout260.xml"/><Relationship Id="rId82" Type="http://schemas.openxmlformats.org/officeDocument/2006/relationships/image" Target="../media/image7.png"/><Relationship Id="rId19" Type="http://schemas.openxmlformats.org/officeDocument/2006/relationships/slideLayout" Target="../slideLayouts/slideLayout218.xml"/><Relationship Id="rId14" Type="http://schemas.openxmlformats.org/officeDocument/2006/relationships/slideLayout" Target="../slideLayouts/slideLayout213.xml"/><Relationship Id="rId22" Type="http://schemas.openxmlformats.org/officeDocument/2006/relationships/slideLayout" Target="../slideLayouts/slideLayout221.xml"/><Relationship Id="rId27" Type="http://schemas.openxmlformats.org/officeDocument/2006/relationships/slideLayout" Target="../slideLayouts/slideLayout226.xml"/><Relationship Id="rId30" Type="http://schemas.openxmlformats.org/officeDocument/2006/relationships/slideLayout" Target="../slideLayouts/slideLayout229.xml"/><Relationship Id="rId35" Type="http://schemas.openxmlformats.org/officeDocument/2006/relationships/slideLayout" Target="../slideLayouts/slideLayout234.xml"/><Relationship Id="rId43" Type="http://schemas.openxmlformats.org/officeDocument/2006/relationships/slideLayout" Target="../slideLayouts/slideLayout242.xml"/><Relationship Id="rId48" Type="http://schemas.openxmlformats.org/officeDocument/2006/relationships/slideLayout" Target="../slideLayouts/slideLayout247.xml"/><Relationship Id="rId56" Type="http://schemas.openxmlformats.org/officeDocument/2006/relationships/slideLayout" Target="../slideLayouts/slideLayout255.xml"/><Relationship Id="rId64" Type="http://schemas.openxmlformats.org/officeDocument/2006/relationships/slideLayout" Target="../slideLayouts/slideLayout263.xml"/><Relationship Id="rId69" Type="http://schemas.openxmlformats.org/officeDocument/2006/relationships/slideLayout" Target="../slideLayouts/slideLayout268.xml"/><Relationship Id="rId77" Type="http://schemas.openxmlformats.org/officeDocument/2006/relationships/slideLayout" Target="../slideLayouts/slideLayout276.xml"/><Relationship Id="rId8" Type="http://schemas.openxmlformats.org/officeDocument/2006/relationships/slideLayout" Target="../slideLayouts/slideLayout207.xml"/><Relationship Id="rId51" Type="http://schemas.openxmlformats.org/officeDocument/2006/relationships/slideLayout" Target="../slideLayouts/slideLayout250.xml"/><Relationship Id="rId72" Type="http://schemas.openxmlformats.org/officeDocument/2006/relationships/slideLayout" Target="../slideLayouts/slideLayout271.xml"/><Relationship Id="rId80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11.xml"/><Relationship Id="rId17" Type="http://schemas.openxmlformats.org/officeDocument/2006/relationships/slideLayout" Target="../slideLayouts/slideLayout216.xml"/><Relationship Id="rId25" Type="http://schemas.openxmlformats.org/officeDocument/2006/relationships/slideLayout" Target="../slideLayouts/slideLayout224.xml"/><Relationship Id="rId33" Type="http://schemas.openxmlformats.org/officeDocument/2006/relationships/slideLayout" Target="../slideLayouts/slideLayout232.xml"/><Relationship Id="rId38" Type="http://schemas.openxmlformats.org/officeDocument/2006/relationships/slideLayout" Target="../slideLayouts/slideLayout237.xml"/><Relationship Id="rId46" Type="http://schemas.openxmlformats.org/officeDocument/2006/relationships/slideLayout" Target="../slideLayouts/slideLayout245.xml"/><Relationship Id="rId59" Type="http://schemas.openxmlformats.org/officeDocument/2006/relationships/slideLayout" Target="../slideLayouts/slideLayout258.xml"/><Relationship Id="rId67" Type="http://schemas.openxmlformats.org/officeDocument/2006/relationships/slideLayout" Target="../slideLayouts/slideLayout266.xml"/><Relationship Id="rId20" Type="http://schemas.openxmlformats.org/officeDocument/2006/relationships/slideLayout" Target="../slideLayouts/slideLayout219.xml"/><Relationship Id="rId41" Type="http://schemas.openxmlformats.org/officeDocument/2006/relationships/slideLayout" Target="../slideLayouts/slideLayout240.xml"/><Relationship Id="rId54" Type="http://schemas.openxmlformats.org/officeDocument/2006/relationships/slideLayout" Target="../slideLayouts/slideLayout253.xml"/><Relationship Id="rId62" Type="http://schemas.openxmlformats.org/officeDocument/2006/relationships/slideLayout" Target="../slideLayouts/slideLayout261.xml"/><Relationship Id="rId70" Type="http://schemas.openxmlformats.org/officeDocument/2006/relationships/slideLayout" Target="../slideLayouts/slideLayout269.xml"/><Relationship Id="rId75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5" Type="http://schemas.openxmlformats.org/officeDocument/2006/relationships/slideLayout" Target="../slideLayouts/slideLayout214.xml"/><Relationship Id="rId23" Type="http://schemas.openxmlformats.org/officeDocument/2006/relationships/slideLayout" Target="../slideLayouts/slideLayout222.xml"/><Relationship Id="rId28" Type="http://schemas.openxmlformats.org/officeDocument/2006/relationships/slideLayout" Target="../slideLayouts/slideLayout227.xml"/><Relationship Id="rId36" Type="http://schemas.openxmlformats.org/officeDocument/2006/relationships/slideLayout" Target="../slideLayouts/slideLayout235.xml"/><Relationship Id="rId49" Type="http://schemas.openxmlformats.org/officeDocument/2006/relationships/slideLayout" Target="../slideLayouts/slideLayout248.xml"/><Relationship Id="rId57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09.xml"/><Relationship Id="rId31" Type="http://schemas.openxmlformats.org/officeDocument/2006/relationships/slideLayout" Target="../slideLayouts/slideLayout230.xml"/><Relationship Id="rId44" Type="http://schemas.openxmlformats.org/officeDocument/2006/relationships/slideLayout" Target="../slideLayouts/slideLayout243.xml"/><Relationship Id="rId52" Type="http://schemas.openxmlformats.org/officeDocument/2006/relationships/slideLayout" Target="../slideLayouts/slideLayout251.xml"/><Relationship Id="rId60" Type="http://schemas.openxmlformats.org/officeDocument/2006/relationships/slideLayout" Target="../slideLayouts/slideLayout259.xml"/><Relationship Id="rId65" Type="http://schemas.openxmlformats.org/officeDocument/2006/relationships/slideLayout" Target="../slideLayouts/slideLayout264.xml"/><Relationship Id="rId73" Type="http://schemas.openxmlformats.org/officeDocument/2006/relationships/slideLayout" Target="../slideLayouts/slideLayout272.xml"/><Relationship Id="rId78" Type="http://schemas.openxmlformats.org/officeDocument/2006/relationships/slideLayout" Target="../slideLayouts/slideLayout277.xml"/><Relationship Id="rId81" Type="http://schemas.openxmlformats.org/officeDocument/2006/relationships/theme" Target="../theme/theme6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2.xml"/><Relationship Id="rId18" Type="http://schemas.openxmlformats.org/officeDocument/2006/relationships/slideLayout" Target="../slideLayouts/slideLayout217.xml"/><Relationship Id="rId39" Type="http://schemas.openxmlformats.org/officeDocument/2006/relationships/slideLayout" Target="../slideLayouts/slideLayout238.xml"/><Relationship Id="rId34" Type="http://schemas.openxmlformats.org/officeDocument/2006/relationships/slideLayout" Target="../slideLayouts/slideLayout233.xml"/><Relationship Id="rId50" Type="http://schemas.openxmlformats.org/officeDocument/2006/relationships/slideLayout" Target="../slideLayouts/slideLayout249.xml"/><Relationship Id="rId55" Type="http://schemas.openxmlformats.org/officeDocument/2006/relationships/slideLayout" Target="../slideLayouts/slideLayout254.xml"/><Relationship Id="rId76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06.xml"/><Relationship Id="rId71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01.xml"/><Relationship Id="rId29" Type="http://schemas.openxmlformats.org/officeDocument/2006/relationships/slideLayout" Target="../slideLayouts/slideLayout228.xml"/><Relationship Id="rId24" Type="http://schemas.openxmlformats.org/officeDocument/2006/relationships/slideLayout" Target="../slideLayouts/slideLayout223.xml"/><Relationship Id="rId40" Type="http://schemas.openxmlformats.org/officeDocument/2006/relationships/slideLayout" Target="../slideLayouts/slideLayout239.xml"/><Relationship Id="rId45" Type="http://schemas.openxmlformats.org/officeDocument/2006/relationships/slideLayout" Target="../slideLayouts/slideLayout244.xml"/><Relationship Id="rId66" Type="http://schemas.openxmlformats.org/officeDocument/2006/relationships/slideLayout" Target="../slideLayouts/slideLayout2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600" y="3855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600" y="1791835"/>
            <a:ext cx="11304000" cy="44481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867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67" b="0" i="0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14968" y="6375331"/>
            <a:ext cx="635000" cy="27432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867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54B0F7-55DD-40D6-B7F4-70B586885C0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146046A-1DD2-5EA1-6DF2-E4D3396BA16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15194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876" r:id="rId28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fr-FR" sz="2400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6858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226800" indent="-226800" algn="l" defTabSz="685800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30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457200" indent="-226800" algn="l" defTabSz="685800" rtl="0" eaLnBrk="1" latinLnBrk="0" hangingPunct="1">
        <a:lnSpc>
          <a:spcPct val="125000"/>
        </a:lnSpc>
        <a:spcBef>
          <a:spcPts val="0"/>
        </a:spcBef>
        <a:buFontTx/>
        <a:buBlip>
          <a:blip r:embed="rId30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684000" indent="-226800" algn="l" defTabSz="685800" rtl="0" eaLnBrk="1" latinLnBrk="0" hangingPunct="1">
        <a:lnSpc>
          <a:spcPct val="125000"/>
        </a:lnSpc>
        <a:spcBef>
          <a:spcPts val="0"/>
        </a:spcBef>
        <a:buFontTx/>
        <a:buBlip>
          <a:blip r:embed="rId30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6858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600" y="710401"/>
            <a:ext cx="11313600" cy="7482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600" y="1944000"/>
            <a:ext cx="11304000" cy="42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internal use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 b="0" i="0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07571A5-8F39-16C8-67DB-E22DD4660A8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47976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  <p:sldLayoutId id="2147483753" r:id="rId37"/>
    <p:sldLayoutId id="2147483754" r:id="rId38"/>
    <p:sldLayoutId id="2147483755" r:id="rId39"/>
    <p:sldLayoutId id="2147483756" r:id="rId40"/>
    <p:sldLayoutId id="2147483757" r:id="rId41"/>
    <p:sldLayoutId id="2147483758" r:id="rId42"/>
    <p:sldLayoutId id="2147483759" r:id="rId43"/>
    <p:sldLayoutId id="2147483760" r:id="rId44"/>
    <p:sldLayoutId id="2147483761" r:id="rId45"/>
    <p:sldLayoutId id="2147483762" r:id="rId46"/>
    <p:sldLayoutId id="2147483763" r:id="rId47"/>
    <p:sldLayoutId id="2147483765" r:id="rId48"/>
    <p:sldLayoutId id="2147483766" r:id="rId49"/>
    <p:sldLayoutId id="2147483767" r:id="rId50"/>
    <p:sldLayoutId id="2147483768" r:id="rId51"/>
    <p:sldLayoutId id="2147483769" r:id="rId52"/>
    <p:sldLayoutId id="2147483770" r:id="rId53"/>
    <p:sldLayoutId id="2147483771" r:id="rId54"/>
    <p:sldLayoutId id="2147483772" r:id="rId55"/>
    <p:sldLayoutId id="2147483773" r:id="rId56"/>
    <p:sldLayoutId id="2147483774" r:id="rId57"/>
    <p:sldLayoutId id="2147483775" r:id="rId58"/>
    <p:sldLayoutId id="2147483776" r:id="rId59"/>
    <p:sldLayoutId id="2147483777" r:id="rId60"/>
    <p:sldLayoutId id="2147483778" r:id="rId61"/>
    <p:sldLayoutId id="2147483779" r:id="rId62"/>
    <p:sldLayoutId id="2147483780" r:id="rId63"/>
    <p:sldLayoutId id="2147483781" r:id="rId64"/>
    <p:sldLayoutId id="2147483782" r:id="rId65"/>
    <p:sldLayoutId id="2147483783" r:id="rId66"/>
    <p:sldLayoutId id="2147483784" r:id="rId67"/>
    <p:sldLayoutId id="2147483785" r:id="rId68"/>
    <p:sldLayoutId id="2147483786" r:id="rId69"/>
    <p:sldLayoutId id="2147483787" r:id="rId70"/>
    <p:sldLayoutId id="2147483788" r:id="rId71"/>
    <p:sldLayoutId id="2147483789" r:id="rId72"/>
    <p:sldLayoutId id="2147483790" r:id="rId73"/>
    <p:sldLayoutId id="2147483791" r:id="rId74"/>
    <p:sldLayoutId id="2147483792" r:id="rId75"/>
    <p:sldLayoutId id="2147483793" r:id="rId76"/>
    <p:sldLayoutId id="2147483794" r:id="rId77"/>
    <p:sldLayoutId id="2147483795" r:id="rId7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fr-FR" sz="2933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02392" indent="-302392" algn="l" defTabSz="914377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80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09585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0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11977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0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600" y="710401"/>
            <a:ext cx="11313600" cy="7482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600" y="1944000"/>
            <a:ext cx="11304000" cy="42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internal use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 b="0" i="0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55929E7-1C77-8848-BA40-69F9D96D523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76013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0" r:id="rId24"/>
    <p:sldLayoutId id="2147483821" r:id="rId25"/>
    <p:sldLayoutId id="2147483822" r:id="rId26"/>
    <p:sldLayoutId id="2147483823" r:id="rId27"/>
    <p:sldLayoutId id="2147483824" r:id="rId28"/>
    <p:sldLayoutId id="2147483825" r:id="rId29"/>
    <p:sldLayoutId id="2147483826" r:id="rId30"/>
    <p:sldLayoutId id="2147483827" r:id="rId31"/>
    <p:sldLayoutId id="2147483828" r:id="rId32"/>
    <p:sldLayoutId id="2147483829" r:id="rId33"/>
    <p:sldLayoutId id="2147483830" r:id="rId34"/>
    <p:sldLayoutId id="2147483831" r:id="rId35"/>
    <p:sldLayoutId id="2147483832" r:id="rId36"/>
    <p:sldLayoutId id="2147483833" r:id="rId37"/>
    <p:sldLayoutId id="2147483834" r:id="rId38"/>
    <p:sldLayoutId id="2147483835" r:id="rId39"/>
    <p:sldLayoutId id="2147483836" r:id="rId40"/>
    <p:sldLayoutId id="2147483837" r:id="rId41"/>
    <p:sldLayoutId id="2147483838" r:id="rId42"/>
    <p:sldLayoutId id="2147483839" r:id="rId43"/>
    <p:sldLayoutId id="2147483840" r:id="rId44"/>
    <p:sldLayoutId id="2147483841" r:id="rId45"/>
    <p:sldLayoutId id="2147483842" r:id="rId46"/>
    <p:sldLayoutId id="2147483843" r:id="rId47"/>
    <p:sldLayoutId id="2147483844" r:id="rId48"/>
    <p:sldLayoutId id="2147483845" r:id="rId49"/>
    <p:sldLayoutId id="2147483846" r:id="rId50"/>
    <p:sldLayoutId id="2147483847" r:id="rId51"/>
    <p:sldLayoutId id="2147483848" r:id="rId52"/>
    <p:sldLayoutId id="2147483849" r:id="rId53"/>
    <p:sldLayoutId id="2147483850" r:id="rId54"/>
    <p:sldLayoutId id="2147483851" r:id="rId55"/>
    <p:sldLayoutId id="2147483852" r:id="rId56"/>
    <p:sldLayoutId id="2147483853" r:id="rId57"/>
    <p:sldLayoutId id="2147483854" r:id="rId58"/>
    <p:sldLayoutId id="2147483855" r:id="rId59"/>
    <p:sldLayoutId id="2147483856" r:id="rId60"/>
    <p:sldLayoutId id="2147483857" r:id="rId61"/>
    <p:sldLayoutId id="2147483858" r:id="rId62"/>
    <p:sldLayoutId id="2147483859" r:id="rId63"/>
    <p:sldLayoutId id="2147483860" r:id="rId64"/>
    <p:sldLayoutId id="2147483861" r:id="rId65"/>
    <p:sldLayoutId id="2147483862" r:id="rId66"/>
    <p:sldLayoutId id="2147483863" r:id="rId67"/>
    <p:sldLayoutId id="2147483864" r:id="rId68"/>
    <p:sldLayoutId id="2147483865" r:id="rId69"/>
    <p:sldLayoutId id="2147483866" r:id="rId70"/>
    <p:sldLayoutId id="2147483867" r:id="rId71"/>
    <p:sldLayoutId id="2147483868" r:id="rId72"/>
    <p:sldLayoutId id="2147483869" r:id="rId73"/>
    <p:sldLayoutId id="2147483870" r:id="rId74"/>
    <p:sldLayoutId id="2147483871" r:id="rId75"/>
    <p:sldLayoutId id="2147483872" r:id="rId76"/>
    <p:sldLayoutId id="2147483873" r:id="rId77"/>
    <p:sldLayoutId id="2147483874" r:id="rId78"/>
    <p:sldLayoutId id="2147483875" r:id="rId7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fr-FR" sz="2933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02392" indent="-302392" algn="l" defTabSz="914377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81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09585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1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11977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1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 Black"/>
              <a:buNone/>
              <a:defRPr sz="36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1"/>
            <a:endParaRPr lang="en-GB"/>
          </a:p>
          <a:p>
            <a:endParaRPr lang="en-GB"/>
          </a:p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7EBB67-8EB7-BBEA-2BC2-88BBB00886AB}"/>
              </a:ext>
            </a:extLst>
          </p:cNvPr>
          <p:cNvGrpSpPr/>
          <p:nvPr userDrawn="1"/>
        </p:nvGrpSpPr>
        <p:grpSpPr>
          <a:xfrm>
            <a:off x="406400" y="6372186"/>
            <a:ext cx="3873499" cy="196450"/>
            <a:chOff x="304800" y="4779130"/>
            <a:chExt cx="2905124" cy="147337"/>
          </a:xfrm>
        </p:grpSpPr>
        <p:sp>
          <p:nvSpPr>
            <p:cNvPr id="3" name="Google Shape;771;p119">
              <a:extLst>
                <a:ext uri="{FF2B5EF4-FFF2-40B4-BE49-F238E27FC236}">
                  <a16:creationId xmlns:a16="http://schemas.microsoft.com/office/drawing/2014/main" id="{A8EA384D-931E-78B6-6E67-98176DA4A21A}"/>
                </a:ext>
              </a:extLst>
            </p:cNvPr>
            <p:cNvSpPr/>
            <p:nvPr/>
          </p:nvSpPr>
          <p:spPr>
            <a:xfrm>
              <a:off x="304800" y="4779130"/>
              <a:ext cx="20700" cy="13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" name="Google Shape;772;p119">
              <a:extLst>
                <a:ext uri="{FF2B5EF4-FFF2-40B4-BE49-F238E27FC236}">
                  <a16:creationId xmlns:a16="http://schemas.microsoft.com/office/drawing/2014/main" id="{09A90546-216C-C30B-AF37-638664D9A5A7}"/>
                </a:ext>
              </a:extLst>
            </p:cNvPr>
            <p:cNvSpPr txBox="1">
              <a:spLocks/>
            </p:cNvSpPr>
            <p:nvPr/>
          </p:nvSpPr>
          <p:spPr>
            <a:xfrm>
              <a:off x="394349" y="4784842"/>
              <a:ext cx="2815575" cy="14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Char char="●"/>
                <a:def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●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Char char="○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lt1"/>
                </a:buClr>
                <a:buSzPts val="1400"/>
                <a:buFont typeface="Roboto"/>
                <a:buChar char="■"/>
                <a:defRPr sz="14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defRPr>
              </a:lvl9pPr>
            </a:lstStyle>
            <a:p>
              <a:pPr marL="0" indent="0">
                <a:buFont typeface="Roboto"/>
                <a:buNone/>
              </a:pPr>
              <a:r>
                <a:rPr lang="en-GB" sz="1067" b="1">
                  <a:solidFill>
                    <a:schemeClr val="bg1"/>
                  </a:solidFill>
                </a:rPr>
                <a:t>Coupa Supplier Training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A1D9CD8-5439-93CE-76BD-168374EEA16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532851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8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52396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5696">
          <p15:clr>
            <a:srgbClr val="F26B43"/>
          </p15:clr>
        </p15:guide>
        <p15:guide id="3" orient="horz" pos="282">
          <p15:clr>
            <a:srgbClr val="F26B43"/>
          </p15:clr>
        </p15:guide>
        <p15:guide id="4" orient="horz" pos="656">
          <p15:clr>
            <a:srgbClr val="F26B43"/>
          </p15:clr>
        </p15:guide>
        <p15:guide id="5" pos="5576">
          <p15:clr>
            <a:srgbClr val="F26B43"/>
          </p15:clr>
        </p15:guide>
        <p15:guide id="6" pos="192">
          <p15:clr>
            <a:srgbClr val="F26B43"/>
          </p15:clr>
        </p15:guide>
        <p15:guide id="7" orient="horz" pos="2888">
          <p15:clr>
            <a:srgbClr val="F26B43"/>
          </p15:clr>
        </p15:guide>
        <p15:guide id="8" orient="horz" pos="2936">
          <p15:clr>
            <a:srgbClr val="F26B43"/>
          </p15:clr>
        </p15:guide>
        <p15:guide id="9" orient="horz" pos="3200">
          <p15:clr>
            <a:srgbClr val="F26B43"/>
          </p15:clr>
        </p15:guide>
        <p15:guide id="10" orient="horz" pos="72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B78117E5-133E-4664-95E1-53188DE7F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676656"/>
            <a:ext cx="101952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2F5E4E1-B229-4906-B8ED-72536612D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3201" y="1426465"/>
            <a:ext cx="10194470" cy="48981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180975" marR="0" lvl="2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361950" marR="0" lvl="3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542925" marR="0" lvl="4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33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049FD284-7F6F-46C0-88B4-E118EE2732A5}"/>
              </a:ext>
            </a:extLst>
          </p:cNvPr>
          <p:cNvSpPr txBox="1">
            <a:spLocks/>
          </p:cNvSpPr>
          <p:nvPr userDrawn="1"/>
        </p:nvSpPr>
        <p:spPr>
          <a:xfrm>
            <a:off x="10946607" y="6449877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mtClean="0">
                <a:solidFill>
                  <a:srgbClr val="00338D"/>
                </a:solidFill>
                <a:cs typeface="Arial" panose="020B0604020202020204" pitchFamily="34" charset="0"/>
              </a:rPr>
              <a:pPr algn="r"/>
              <a:t>‹#›</a:t>
            </a:fld>
            <a:endParaRPr lang="en-GB">
              <a:solidFill>
                <a:srgbClr val="00338D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FC3086-F06B-49A0-8AE1-2C3D6AEFB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8967794" y="6478416"/>
            <a:ext cx="186620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Document Classification: KPMG Confidential</a:t>
            </a:r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466637ED-AB80-4A95-BBF1-2134C5F24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3201" y="6449877"/>
            <a:ext cx="484029" cy="196893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467D87-3944-45B8-85C1-3714D815C475}"/>
              </a:ext>
            </a:extLst>
          </p:cNvPr>
          <p:cNvCxnSpPr/>
          <p:nvPr userDrawn="1"/>
        </p:nvCxnSpPr>
        <p:spPr>
          <a:xfrm>
            <a:off x="10928548" y="6449877"/>
            <a:ext cx="0" cy="149412"/>
          </a:xfrm>
          <a:prstGeom prst="line">
            <a:avLst/>
          </a:prstGeom>
          <a:noFill/>
          <a:ln w="6350" cap="flat" cmpd="sng" algn="ctr">
            <a:solidFill>
              <a:srgbClr val="1E49E2"/>
            </a:solidFill>
            <a:prstDash val="solid"/>
            <a:miter lim="800000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97B1953-D7B9-40C1-8773-18F72EE4C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885685" y="6449877"/>
            <a:ext cx="462306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© 2025 Copyright owned by one or more of the KPMG International entities. KPMG International entities provide no services to clients.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B63DA3-D5B3-A3B7-C83F-56C00A6F07A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426666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5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719138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8969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074738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1257300" indent="-1825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84">
          <p15:clr>
            <a:srgbClr val="F26B43"/>
          </p15:clr>
        </p15:guide>
        <p15:guide id="2" pos="627">
          <p15:clr>
            <a:srgbClr val="F26B43"/>
          </p15:clr>
        </p15:guide>
        <p15:guide id="3" pos="7055">
          <p15:clr>
            <a:srgbClr val="F26B43"/>
          </p15:clr>
        </p15:guide>
        <p15:guide id="4" orient="horz" pos="897">
          <p15:clr>
            <a:srgbClr val="F26B43"/>
          </p15:clr>
        </p15:guide>
        <p15:guide id="5" orient="horz" pos="612">
          <p15:clr>
            <a:srgbClr val="F26B43"/>
          </p15:clr>
        </p15:guide>
        <p15:guide id="6" orient="horz" pos="27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600" y="710401"/>
            <a:ext cx="11313600" cy="74824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600" y="1944000"/>
            <a:ext cx="11304000" cy="42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First Level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6442" y="6479322"/>
            <a:ext cx="6459117" cy="170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/>
              <a:t>internal use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724400" y="6106773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 b="0" i="0" spc="27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14968" y="6427327"/>
            <a:ext cx="63500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2166" y="6329527"/>
            <a:ext cx="1071853" cy="275084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82F7FDE-14F8-2D72-F922-9D339800870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93562" y="63500"/>
            <a:ext cx="4333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4A569E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41826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12" r:id="rId18"/>
    <p:sldLayoutId id="2147483913" r:id="rId19"/>
    <p:sldLayoutId id="2147483914" r:id="rId20"/>
    <p:sldLayoutId id="2147483915" r:id="rId21"/>
    <p:sldLayoutId id="2147483916" r:id="rId22"/>
    <p:sldLayoutId id="2147483917" r:id="rId23"/>
    <p:sldLayoutId id="2147483918" r:id="rId24"/>
    <p:sldLayoutId id="2147483919" r:id="rId25"/>
    <p:sldLayoutId id="2147483920" r:id="rId26"/>
    <p:sldLayoutId id="2147483921" r:id="rId27"/>
    <p:sldLayoutId id="2147483922" r:id="rId28"/>
    <p:sldLayoutId id="2147483923" r:id="rId29"/>
    <p:sldLayoutId id="2147483924" r:id="rId30"/>
    <p:sldLayoutId id="2147483925" r:id="rId31"/>
    <p:sldLayoutId id="2147483926" r:id="rId32"/>
    <p:sldLayoutId id="2147483927" r:id="rId33"/>
    <p:sldLayoutId id="2147483928" r:id="rId34"/>
    <p:sldLayoutId id="2147483929" r:id="rId35"/>
    <p:sldLayoutId id="2147483930" r:id="rId36"/>
    <p:sldLayoutId id="2147483931" r:id="rId37"/>
    <p:sldLayoutId id="2147483932" r:id="rId38"/>
    <p:sldLayoutId id="2147483933" r:id="rId39"/>
    <p:sldLayoutId id="2147483934" r:id="rId40"/>
    <p:sldLayoutId id="2147483935" r:id="rId41"/>
    <p:sldLayoutId id="2147483936" r:id="rId42"/>
    <p:sldLayoutId id="2147483937" r:id="rId43"/>
    <p:sldLayoutId id="2147483938" r:id="rId44"/>
    <p:sldLayoutId id="2147483939" r:id="rId45"/>
    <p:sldLayoutId id="2147483940" r:id="rId46"/>
    <p:sldLayoutId id="2147483941" r:id="rId47"/>
    <p:sldLayoutId id="2147483943" r:id="rId48"/>
    <p:sldLayoutId id="2147483944" r:id="rId49"/>
    <p:sldLayoutId id="2147483945" r:id="rId50"/>
    <p:sldLayoutId id="2147483946" r:id="rId51"/>
    <p:sldLayoutId id="2147483947" r:id="rId52"/>
    <p:sldLayoutId id="2147483948" r:id="rId53"/>
    <p:sldLayoutId id="2147483949" r:id="rId54"/>
    <p:sldLayoutId id="2147483950" r:id="rId55"/>
    <p:sldLayoutId id="2147483951" r:id="rId56"/>
    <p:sldLayoutId id="2147483952" r:id="rId57"/>
    <p:sldLayoutId id="2147483953" r:id="rId58"/>
    <p:sldLayoutId id="2147483954" r:id="rId59"/>
    <p:sldLayoutId id="2147483955" r:id="rId60"/>
    <p:sldLayoutId id="2147483956" r:id="rId61"/>
    <p:sldLayoutId id="2147483957" r:id="rId62"/>
    <p:sldLayoutId id="2147483958" r:id="rId63"/>
    <p:sldLayoutId id="2147483959" r:id="rId64"/>
    <p:sldLayoutId id="2147483960" r:id="rId65"/>
    <p:sldLayoutId id="2147483961" r:id="rId66"/>
    <p:sldLayoutId id="2147483962" r:id="rId67"/>
    <p:sldLayoutId id="2147483963" r:id="rId68"/>
    <p:sldLayoutId id="2147483964" r:id="rId69"/>
    <p:sldLayoutId id="2147483965" r:id="rId70"/>
    <p:sldLayoutId id="2147483966" r:id="rId71"/>
    <p:sldLayoutId id="2147483967" r:id="rId72"/>
    <p:sldLayoutId id="2147483968" r:id="rId73"/>
    <p:sldLayoutId id="2147483969" r:id="rId74"/>
    <p:sldLayoutId id="2147483970" r:id="rId75"/>
    <p:sldLayoutId id="2147483971" r:id="rId76"/>
    <p:sldLayoutId id="2147483972" r:id="rId77"/>
    <p:sldLayoutId id="2147483973" r:id="rId78"/>
    <p:sldLayoutId id="2147483975" r:id="rId79"/>
    <p:sldLayoutId id="2147483976" r:id="rId8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fr-FR" sz="2933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02392" indent="-302392" algn="l" defTabSz="914377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82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09585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2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911977" indent="-302392" algn="l" defTabSz="914377" rtl="0" eaLnBrk="1" latinLnBrk="0" hangingPunct="1">
        <a:lnSpc>
          <a:spcPct val="125000"/>
        </a:lnSpc>
        <a:spcBef>
          <a:spcPts val="0"/>
        </a:spcBef>
        <a:buFontTx/>
        <a:buBlip>
          <a:blip r:embed="rId82"/>
        </a:buBlip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91437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600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7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5" Type="http://schemas.openxmlformats.org/officeDocument/2006/relationships/hyperlink" Target="https://supplier.coupa.com/webinar-registration/" TargetMode="External"/><Relationship Id="rId4" Type="http://schemas.openxmlformats.org/officeDocument/2006/relationships/hyperlink" Target="https://compass.coupa.com/en-us/products/product-documentation/supplier-resources/for-suppliers/coupa-supplier-porta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9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B5A03-817F-436A-7CAA-DD7231152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E457D-4C78-A576-7CF2-D93157B844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/>
          </p:nvPr>
        </p:nvSpPr>
        <p:spPr>
          <a:xfrm>
            <a:off x="1041647" y="1711204"/>
            <a:ext cx="10108703" cy="2759195"/>
          </a:xfrm>
        </p:spPr>
        <p:txBody>
          <a:bodyPr anchor="ctr"/>
          <a:lstStyle/>
          <a:p>
            <a:r>
              <a:rPr lang="en-GB" sz="4500" b="1"/>
              <a:t>Coupa Supplier Portal (CSP) Training </a:t>
            </a:r>
          </a:p>
        </p:txBody>
      </p:sp>
    </p:spTree>
    <p:extLst>
      <p:ext uri="{BB962C8B-B14F-4D97-AF65-F5344CB8AC3E}">
        <p14:creationId xmlns:p14="http://schemas.microsoft.com/office/powerpoint/2010/main" val="1390380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CD09-0DCE-413D-B3F3-859C906EE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>
            <a:extLst>
              <a:ext uri="{FF2B5EF4-FFF2-40B4-BE49-F238E27FC236}">
                <a16:creationId xmlns:a16="http://schemas.microsoft.com/office/drawing/2014/main" id="{0F4FDE47-F291-2A0C-8D20-B0C01A62E591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2C900FC2-E2CA-C45A-DE45-0B6FC2A9B149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GB"/>
              <a:t>Registration Process: Suppliers Without a CSP Account </a:t>
            </a:r>
            <a:r>
              <a:rPr lang="en-GB">
                <a:solidFill>
                  <a:srgbClr val="23004C"/>
                </a:solidFill>
              </a:rPr>
              <a:t>(8/8)</a:t>
            </a:r>
            <a:endParaRPr lang="en-GB" sz="3200">
              <a:solidFill>
                <a:srgbClr val="23004C"/>
              </a:solidFill>
            </a:endParaRP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C15F6BEF-1492-C67F-993C-3544FB5B13AF}"/>
              </a:ext>
            </a:extLst>
          </p:cNvPr>
          <p:cNvSpPr/>
          <p:nvPr/>
        </p:nvSpPr>
        <p:spPr>
          <a:xfrm>
            <a:off x="6563520" y="1379004"/>
            <a:ext cx="5040173" cy="4721873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400" b="1"/>
              <a:t>Registration Process: Suppliers Without a CSP Account (8/8)</a:t>
            </a:r>
          </a:p>
          <a:p>
            <a:pPr marL="0" marR="0" lvl="0" indent="0" algn="l" defTabSz="6858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After completing your CSP profile setup, you can navigate to </a:t>
            </a:r>
            <a:r>
              <a:rPr lang="en-GB" sz="1200" b="1">
                <a:cs typeface="Calibri" panose="020F0502020204030204" pitchFamily="34" charset="0"/>
              </a:rPr>
              <a:t>“Business Profile” </a:t>
            </a:r>
            <a:r>
              <a:rPr lang="en-GB" sz="1200">
                <a:cs typeface="Calibri" panose="020F0502020204030204" pitchFamily="34" charset="0"/>
              </a:rPr>
              <a:t>tab to view your Legal Entity and Payment Method information:</a:t>
            </a:r>
          </a:p>
          <a:p>
            <a:pPr marL="228600" lvl="0" indent="-228600" defTabSz="1219170"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rabicPeriod" startAt="18"/>
              <a:defRPr/>
            </a:pPr>
            <a:r>
              <a:rPr lang="en-GB" sz="1200">
                <a:cs typeface="Calibri" panose="020F0502020204030204" pitchFamily="34" charset="0"/>
              </a:rPr>
              <a:t> Click </a:t>
            </a:r>
            <a:r>
              <a:rPr lang="en-GB" sz="1200" b="1">
                <a:cs typeface="Calibri" panose="020F0502020204030204" pitchFamily="34" charset="0"/>
              </a:rPr>
              <a:t>“Legal Entities” </a:t>
            </a:r>
            <a:r>
              <a:rPr lang="en-GB" sz="1200">
                <a:cs typeface="Calibri" panose="020F0502020204030204" pitchFamily="34" charset="0"/>
              </a:rPr>
              <a:t>sub-tab to view legal entity setup details</a:t>
            </a:r>
          </a:p>
          <a:p>
            <a:pPr marL="228600" lvl="0" indent="-228600" defTabSz="1219170"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rabicPeriod" startAt="18"/>
              <a:defRPr/>
            </a:pPr>
            <a:r>
              <a:rPr lang="en-GB" sz="1200">
                <a:cs typeface="Calibri" panose="020F0502020204030204" pitchFamily="34" charset="0"/>
              </a:rPr>
              <a:t> Click </a:t>
            </a:r>
            <a:r>
              <a:rPr lang="en-GB" sz="1200" b="1">
                <a:cs typeface="Calibri" panose="020F0502020204030204" pitchFamily="34" charset="0"/>
              </a:rPr>
              <a:t>“Payment Methods” </a:t>
            </a:r>
            <a:r>
              <a:rPr lang="en-GB" sz="1200">
                <a:cs typeface="Calibri" panose="020F0502020204030204" pitchFamily="34" charset="0"/>
              </a:rPr>
              <a:t>sub-tab to view payment methods setup details</a:t>
            </a:r>
          </a:p>
          <a:p>
            <a:pPr marL="228600" lvl="0" indent="-228600" defTabSz="1219170"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rabicPeriod" startAt="18"/>
              <a:defRPr/>
            </a:pPr>
            <a:endParaRPr lang="en-GB" sz="1200">
              <a:cs typeface="Calibri" panose="020F0502020204030204" pitchFamily="34" charset="0"/>
            </a:endParaRPr>
          </a:p>
          <a:p>
            <a:pPr lvl="0" defTabSz="1219170"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defRPr/>
            </a:pPr>
            <a:r>
              <a:rPr lang="en-GB" sz="1200">
                <a:cs typeface="Calibri" panose="020F0502020204030204" pitchFamily="34" charset="0"/>
              </a:rPr>
              <a:t>Now you have completed your CSP profile setup, and you are ready to receive POs and issue Invoices via CSP with Sanofi.</a:t>
            </a: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E5E5245C-02A4-D51E-B62E-A32135F5C9E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86B26A-7937-E3B0-F028-88B3F46FAED1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2095EA5-3748-69BC-E3AD-90E69C9DEE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9481205"/>
              </p:ext>
            </p:extLst>
          </p:nvPr>
        </p:nvGraphicFramePr>
        <p:xfrm>
          <a:off x="3645545" y="15401"/>
          <a:ext cx="8546455" cy="29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95305C8-C279-56CE-3435-9E71CCC49B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307" y="1379004"/>
            <a:ext cx="5772885" cy="31062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691513-928B-9B41-4FCA-B5B02393A9A1}"/>
              </a:ext>
            </a:extLst>
          </p:cNvPr>
          <p:cNvSpPr/>
          <p:nvPr/>
        </p:nvSpPr>
        <p:spPr>
          <a:xfrm>
            <a:off x="2230114" y="1767511"/>
            <a:ext cx="481556" cy="17164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Google Shape;2920;p170">
            <a:extLst>
              <a:ext uri="{FF2B5EF4-FFF2-40B4-BE49-F238E27FC236}">
                <a16:creationId xmlns:a16="http://schemas.microsoft.com/office/drawing/2014/main" id="{440291DC-7D48-23EF-E679-EE2F58FDE27C}"/>
              </a:ext>
            </a:extLst>
          </p:cNvPr>
          <p:cNvSpPr/>
          <p:nvPr/>
        </p:nvSpPr>
        <p:spPr>
          <a:xfrm>
            <a:off x="2326892" y="2003890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18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1A96F1-63C8-8BDD-7393-4838252CE46E}"/>
              </a:ext>
            </a:extLst>
          </p:cNvPr>
          <p:cNvSpPr/>
          <p:nvPr/>
        </p:nvSpPr>
        <p:spPr>
          <a:xfrm>
            <a:off x="2777108" y="1767152"/>
            <a:ext cx="690157" cy="17164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Google Shape;2920;p170">
            <a:extLst>
              <a:ext uri="{FF2B5EF4-FFF2-40B4-BE49-F238E27FC236}">
                <a16:creationId xmlns:a16="http://schemas.microsoft.com/office/drawing/2014/main" id="{FB3B7928-F54D-B8DB-A585-3B305AB252B1}"/>
              </a:ext>
            </a:extLst>
          </p:cNvPr>
          <p:cNvSpPr/>
          <p:nvPr/>
        </p:nvSpPr>
        <p:spPr>
          <a:xfrm>
            <a:off x="2978186" y="2003890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19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0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40D12-1540-75BB-5F4C-C1F3D4928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7495FF-3C10-405C-90AD-9C5495668A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28000" y="2954999"/>
            <a:ext cx="1118105" cy="443199"/>
          </a:xfrm>
        </p:spPr>
        <p:txBody>
          <a:bodyPr anchor="b"/>
          <a:lstStyle/>
          <a:p>
            <a:r>
              <a:rPr lang="en-GB"/>
              <a:t>03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5CB623-A788-55F3-9FF5-7CFCE4EB02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0" y="2954999"/>
            <a:ext cx="7196909" cy="443199"/>
          </a:xfrm>
        </p:spPr>
        <p:txBody>
          <a:bodyPr/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CSP Registration for Suppliers With an Existing CSP Account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A09CEC-C6F7-68DE-271D-42D7E07F33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57000" y="6427788"/>
            <a:ext cx="635000" cy="27463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89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F6A62-0951-7D2B-9150-EFA1194E5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C1F260-C321-8A26-1DF3-238C502055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7102"/>
          <a:stretch>
            <a:fillRect/>
          </a:stretch>
        </p:blipFill>
        <p:spPr>
          <a:xfrm>
            <a:off x="594000" y="1379004"/>
            <a:ext cx="4940119" cy="2369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85F2AA5F-6344-4900-4EC8-97F6302286B8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EC59E3DD-75B4-1FA6-37E2-679AEA2D0E4B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Registration Process: Suppliers With an Existing CSP Account (1/6)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3B0FDE16-DF3E-9E89-DE38-7F8ADCE1252A}"/>
              </a:ext>
            </a:extLst>
          </p:cNvPr>
          <p:cNvSpPr/>
          <p:nvPr/>
        </p:nvSpPr>
        <p:spPr>
          <a:xfrm>
            <a:off x="6563520" y="1379004"/>
            <a:ext cx="5040173" cy="4721873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en-GB" sz="1400" b="1"/>
              <a:t>Registration Process: Suppliers With an Existing CSP Account (1/6)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121917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If you have an existing Coupa Supplier Portal (CSP) account you will receive a notification from Sanofi via </a:t>
            </a:r>
            <a:r>
              <a:rPr lang="en-GB" sz="1200" b="1">
                <a:cs typeface="Calibri" panose="020F0502020204030204" pitchFamily="34" charset="0"/>
              </a:rPr>
              <a:t>email</a:t>
            </a:r>
            <a:r>
              <a:rPr lang="en-GB" sz="1200">
                <a:cs typeface="Calibri" panose="020F0502020204030204" pitchFamily="34" charset="0"/>
              </a:rPr>
              <a:t>*,</a:t>
            </a:r>
            <a:r>
              <a:rPr lang="en-GB" sz="1200" b="1">
                <a:cs typeface="Calibri" panose="020F0502020204030204" pitchFamily="34" charset="0"/>
              </a:rPr>
              <a:t> </a:t>
            </a:r>
            <a:r>
              <a:rPr lang="en-GB" sz="1200">
                <a:cs typeface="Calibri" panose="020F0502020204030204" pitchFamily="34" charset="0"/>
              </a:rPr>
              <a:t>click </a:t>
            </a:r>
            <a:r>
              <a:rPr lang="en-GB" sz="1200" b="1">
                <a:cs typeface="Calibri" panose="020F0502020204030204" pitchFamily="34" charset="0"/>
              </a:rPr>
              <a:t>“Login” </a:t>
            </a:r>
            <a:r>
              <a:rPr lang="en-GB" sz="1200">
                <a:cs typeface="Calibri" panose="020F0502020204030204" pitchFamily="34" charset="0"/>
              </a:rPr>
              <a:t>to navigate to the Login page.</a:t>
            </a:r>
          </a:p>
          <a:p>
            <a:pPr marL="228600" marR="0" lvl="0" indent="-228600" algn="l" defTabSz="121917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Input your </a:t>
            </a:r>
            <a:r>
              <a:rPr lang="en-GB" sz="1200" b="1">
                <a:cs typeface="Calibri" panose="020F0502020204030204" pitchFamily="34" charset="0"/>
              </a:rPr>
              <a:t>“Email” </a:t>
            </a:r>
            <a:r>
              <a:rPr lang="en-GB" sz="1200">
                <a:cs typeface="Calibri" panose="020F0502020204030204" pitchFamily="34" charset="0"/>
              </a:rPr>
              <a:t>and </a:t>
            </a:r>
            <a:r>
              <a:rPr lang="en-GB" sz="1200" b="1">
                <a:cs typeface="Calibri" panose="020F0502020204030204" pitchFamily="34" charset="0"/>
              </a:rPr>
              <a:t>“Password” </a:t>
            </a:r>
            <a:r>
              <a:rPr lang="en-GB" sz="1200">
                <a:cs typeface="Calibri" panose="020F0502020204030204" pitchFamily="34" charset="0"/>
              </a:rPr>
              <a:t>and click </a:t>
            </a:r>
            <a:r>
              <a:rPr lang="en-GB" sz="1200" b="1">
                <a:cs typeface="Calibri" panose="020F0502020204030204" pitchFamily="34" charset="0"/>
              </a:rPr>
              <a:t>“Login” </a:t>
            </a:r>
            <a:r>
              <a:rPr lang="en-GB" sz="1200">
                <a:cs typeface="Calibri" panose="020F0502020204030204" pitchFamily="34" charset="0"/>
              </a:rPr>
              <a:t>to access the Coupa Supplier Portal.</a:t>
            </a:r>
          </a:p>
          <a:p>
            <a:endParaRPr lang="en-GB">
              <a:cs typeface="Calibri" panose="020F0502020204030204" pitchFamily="34" charset="0"/>
            </a:endParaRPr>
          </a:p>
          <a:p>
            <a:endParaRPr lang="en-GB" sz="1800">
              <a:cs typeface="Calibri" panose="020F0502020204030204" pitchFamily="34" charset="0"/>
            </a:endParaRP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4"/>
              <a:tabLst/>
              <a:defRPr/>
            </a:pPr>
            <a:endParaRPr kumimoji="0" lang="en-GB" sz="1333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2969;p173">
            <a:extLst>
              <a:ext uri="{FF2B5EF4-FFF2-40B4-BE49-F238E27FC236}">
                <a16:creationId xmlns:a16="http://schemas.microsoft.com/office/drawing/2014/main" id="{1662DE7F-9F13-5AE4-DEFA-4340BC1DEF55}"/>
              </a:ext>
            </a:extLst>
          </p:cNvPr>
          <p:cNvSpPr/>
          <p:nvPr/>
        </p:nvSpPr>
        <p:spPr>
          <a:xfrm>
            <a:off x="6452006" y="4994414"/>
            <a:ext cx="5263200" cy="97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2000" tIns="108000" rIns="108000" bIns="108000" anchor="ctr" anchorCtr="0">
            <a:noAutofit/>
          </a:bodyPr>
          <a:lstStyle/>
          <a:p>
            <a:pPr lvl="0" defTabSz="1219170">
              <a:buClr>
                <a:srgbClr val="000000"/>
              </a:buClr>
              <a:defRPr/>
            </a:pPr>
            <a:r>
              <a:rPr lang="en-GB" sz="1100" b="1">
                <a:solidFill>
                  <a:schemeClr val="bg1"/>
                </a:solidFill>
                <a:cs typeface="Calibri" panose="020F0502020204030204" pitchFamily="34" charset="0"/>
              </a:rPr>
              <a:t>*Note: this email will come from a Do-not-reply Coupa email box and not the Sanofi supplier enablement email address.</a:t>
            </a:r>
            <a:endParaRPr lang="en-GB" sz="1100" b="1" kern="0">
              <a:solidFill>
                <a:schemeClr val="bg1"/>
              </a:solidFill>
              <a:ea typeface="Roboto"/>
              <a:cs typeface="Roboto"/>
              <a:sym typeface="Roboto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61DF280-7591-CAAD-7800-483F3A4AC25B}"/>
              </a:ext>
            </a:extLst>
          </p:cNvPr>
          <p:cNvGrpSpPr/>
          <p:nvPr/>
        </p:nvGrpSpPr>
        <p:grpSpPr>
          <a:xfrm>
            <a:off x="6532073" y="5112622"/>
            <a:ext cx="735789" cy="735789"/>
            <a:chOff x="1048093" y="4900250"/>
            <a:chExt cx="630000" cy="63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A79FE85-5474-9E0B-99E1-1FF049CB0F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093" y="4900250"/>
              <a:ext cx="630000" cy="63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FD4A516-07D6-5893-6BE5-D406569BE3A5}"/>
                </a:ext>
              </a:extLst>
            </p:cNvPr>
            <p:cNvSpPr/>
            <p:nvPr/>
          </p:nvSpPr>
          <p:spPr>
            <a:xfrm>
              <a:off x="1280277" y="5410382"/>
              <a:ext cx="163698" cy="34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" name="Rectangle 14">
              <a:extLst>
                <a:ext uri="{FF2B5EF4-FFF2-40B4-BE49-F238E27FC236}">
                  <a16:creationId xmlns:a16="http://schemas.microsoft.com/office/drawing/2014/main" id="{34547B37-E7BA-DF4E-9EEC-BE7E75BA6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61" y="4961110"/>
              <a:ext cx="7019" cy="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C51FB9AD-7601-D7D3-A963-61294FAC4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511" y="4997240"/>
              <a:ext cx="44862" cy="55915"/>
            </a:xfrm>
            <a:custGeom>
              <a:avLst/>
              <a:gdLst>
                <a:gd name="T0" fmla="*/ 147 w 147"/>
                <a:gd name="T1" fmla="*/ 12 h 195"/>
                <a:gd name="T2" fmla="*/ 16 w 147"/>
                <a:gd name="T3" fmla="*/ 195 h 195"/>
                <a:gd name="T4" fmla="*/ 0 w 147"/>
                <a:gd name="T5" fmla="*/ 180 h 195"/>
                <a:gd name="T6" fmla="*/ 128 w 147"/>
                <a:gd name="T7" fmla="*/ 0 h 195"/>
                <a:gd name="T8" fmla="*/ 147 w 147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5">
                  <a:moveTo>
                    <a:pt x="147" y="12"/>
                  </a:moveTo>
                  <a:lnTo>
                    <a:pt x="16" y="195"/>
                  </a:lnTo>
                  <a:lnTo>
                    <a:pt x="0" y="180"/>
                  </a:lnTo>
                  <a:lnTo>
                    <a:pt x="128" y="0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2247EC1B-C452-00AF-E8FE-1E256E03C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32" y="4997240"/>
              <a:ext cx="45472" cy="55915"/>
            </a:xfrm>
            <a:custGeom>
              <a:avLst/>
              <a:gdLst>
                <a:gd name="T0" fmla="*/ 0 w 149"/>
                <a:gd name="T1" fmla="*/ 12 h 195"/>
                <a:gd name="T2" fmla="*/ 130 w 149"/>
                <a:gd name="T3" fmla="*/ 195 h 195"/>
                <a:gd name="T4" fmla="*/ 149 w 149"/>
                <a:gd name="T5" fmla="*/ 180 h 195"/>
                <a:gd name="T6" fmla="*/ 19 w 149"/>
                <a:gd name="T7" fmla="*/ 0 h 195"/>
                <a:gd name="T8" fmla="*/ 0 w 149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5">
                  <a:moveTo>
                    <a:pt x="0" y="12"/>
                  </a:moveTo>
                  <a:lnTo>
                    <a:pt x="130" y="195"/>
                  </a:lnTo>
                  <a:lnTo>
                    <a:pt x="149" y="180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46235964-CB3E-C7FD-BE59-759797617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3" y="5100753"/>
              <a:ext cx="67141" cy="24947"/>
            </a:xfrm>
            <a:custGeom>
              <a:avLst/>
              <a:gdLst>
                <a:gd name="T0" fmla="*/ 0 w 220"/>
                <a:gd name="T1" fmla="*/ 21 h 87"/>
                <a:gd name="T2" fmla="*/ 213 w 220"/>
                <a:gd name="T3" fmla="*/ 87 h 87"/>
                <a:gd name="T4" fmla="*/ 220 w 220"/>
                <a:gd name="T5" fmla="*/ 66 h 87"/>
                <a:gd name="T6" fmla="*/ 7 w 220"/>
                <a:gd name="T7" fmla="*/ 0 h 87"/>
                <a:gd name="T8" fmla="*/ 0 w 220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87">
                  <a:moveTo>
                    <a:pt x="0" y="21"/>
                  </a:moveTo>
                  <a:lnTo>
                    <a:pt x="213" y="87"/>
                  </a:lnTo>
                  <a:lnTo>
                    <a:pt x="220" y="66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346F0EBA-1156-9582-C9B1-893E99844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0" y="5100753"/>
              <a:ext cx="67446" cy="24947"/>
            </a:xfrm>
            <a:custGeom>
              <a:avLst/>
              <a:gdLst>
                <a:gd name="T0" fmla="*/ 221 w 221"/>
                <a:gd name="T1" fmla="*/ 21 h 87"/>
                <a:gd name="T2" fmla="*/ 7 w 221"/>
                <a:gd name="T3" fmla="*/ 87 h 87"/>
                <a:gd name="T4" fmla="*/ 0 w 221"/>
                <a:gd name="T5" fmla="*/ 66 h 87"/>
                <a:gd name="T6" fmla="*/ 213 w 221"/>
                <a:gd name="T7" fmla="*/ 0 h 87"/>
                <a:gd name="T8" fmla="*/ 221 w 221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7">
                  <a:moveTo>
                    <a:pt x="221" y="21"/>
                  </a:moveTo>
                  <a:lnTo>
                    <a:pt x="7" y="87"/>
                  </a:lnTo>
                  <a:lnTo>
                    <a:pt x="0" y="66"/>
                  </a:lnTo>
                  <a:lnTo>
                    <a:pt x="213" y="0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20BEA76-16D4-C1C4-6F0B-8145A41E8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188" y="5053154"/>
              <a:ext cx="249641" cy="295918"/>
            </a:xfrm>
            <a:custGeom>
              <a:avLst/>
              <a:gdLst>
                <a:gd name="T0" fmla="*/ 344 w 344"/>
                <a:gd name="T1" fmla="*/ 177 h 435"/>
                <a:gd name="T2" fmla="*/ 162 w 344"/>
                <a:gd name="T3" fmla="*/ 6 h 435"/>
                <a:gd name="T4" fmla="*/ 2 w 344"/>
                <a:gd name="T5" fmla="*/ 170 h 435"/>
                <a:gd name="T6" fmla="*/ 51 w 344"/>
                <a:gd name="T7" fmla="*/ 297 h 435"/>
                <a:gd name="T8" fmla="*/ 100 w 344"/>
                <a:gd name="T9" fmla="*/ 418 h 435"/>
                <a:gd name="T10" fmla="*/ 100 w 344"/>
                <a:gd name="T11" fmla="*/ 435 h 435"/>
                <a:gd name="T12" fmla="*/ 246 w 344"/>
                <a:gd name="T13" fmla="*/ 435 h 435"/>
                <a:gd name="T14" fmla="*/ 246 w 344"/>
                <a:gd name="T15" fmla="*/ 418 h 435"/>
                <a:gd name="T16" fmla="*/ 297 w 344"/>
                <a:gd name="T17" fmla="*/ 294 h 435"/>
                <a:gd name="T18" fmla="*/ 344 w 344"/>
                <a:gd name="T19" fmla="*/ 1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" h="435">
                  <a:moveTo>
                    <a:pt x="344" y="177"/>
                  </a:moveTo>
                  <a:cubicBezTo>
                    <a:pt x="344" y="79"/>
                    <a:pt x="261" y="0"/>
                    <a:pt x="162" y="6"/>
                  </a:cubicBezTo>
                  <a:cubicBezTo>
                    <a:pt x="75" y="11"/>
                    <a:pt x="5" y="83"/>
                    <a:pt x="2" y="170"/>
                  </a:cubicBezTo>
                  <a:cubicBezTo>
                    <a:pt x="0" y="220"/>
                    <a:pt x="20" y="264"/>
                    <a:pt x="51" y="297"/>
                  </a:cubicBezTo>
                  <a:cubicBezTo>
                    <a:pt x="83" y="329"/>
                    <a:pt x="100" y="373"/>
                    <a:pt x="100" y="418"/>
                  </a:cubicBezTo>
                  <a:cubicBezTo>
                    <a:pt x="100" y="435"/>
                    <a:pt x="100" y="435"/>
                    <a:pt x="100" y="435"/>
                  </a:cubicBezTo>
                  <a:cubicBezTo>
                    <a:pt x="246" y="435"/>
                    <a:pt x="246" y="435"/>
                    <a:pt x="246" y="43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372"/>
                    <a:pt x="265" y="328"/>
                    <a:pt x="297" y="294"/>
                  </a:cubicBezTo>
                  <a:cubicBezTo>
                    <a:pt x="326" y="264"/>
                    <a:pt x="344" y="222"/>
                    <a:pt x="344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33170A8D-B8FF-3D12-2FA5-E45939E18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821" y="5349072"/>
              <a:ext cx="105899" cy="76847"/>
            </a:xfrm>
            <a:custGeom>
              <a:avLst/>
              <a:gdLst>
                <a:gd name="T0" fmla="*/ 0 w 146"/>
                <a:gd name="T1" fmla="*/ 0 h 113"/>
                <a:gd name="T2" fmla="*/ 0 w 146"/>
                <a:gd name="T3" fmla="*/ 72 h 113"/>
                <a:gd name="T4" fmla="*/ 33 w 146"/>
                <a:gd name="T5" fmla="*/ 113 h 113"/>
                <a:gd name="T6" fmla="*/ 113 w 146"/>
                <a:gd name="T7" fmla="*/ 113 h 113"/>
                <a:gd name="T8" fmla="*/ 146 w 146"/>
                <a:gd name="T9" fmla="*/ 72 h 113"/>
                <a:gd name="T10" fmla="*/ 146 w 146"/>
                <a:gd name="T11" fmla="*/ 0 h 113"/>
                <a:gd name="T12" fmla="*/ 0 w 14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3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5"/>
                    <a:pt x="15" y="113"/>
                    <a:pt x="3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31" y="113"/>
                    <a:pt x="146" y="95"/>
                    <a:pt x="146" y="72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EDA4173A-1796-D600-214C-0802ED439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59968"/>
              <a:ext cx="114444" cy="12043"/>
            </a:xfrm>
            <a:custGeom>
              <a:avLst/>
              <a:gdLst>
                <a:gd name="T0" fmla="*/ 9 w 158"/>
                <a:gd name="T1" fmla="*/ 18 h 18"/>
                <a:gd name="T2" fmla="*/ 149 w 158"/>
                <a:gd name="T3" fmla="*/ 18 h 18"/>
                <a:gd name="T4" fmla="*/ 158 w 158"/>
                <a:gd name="T5" fmla="*/ 9 h 18"/>
                <a:gd name="T6" fmla="*/ 149 w 158"/>
                <a:gd name="T7" fmla="*/ 0 h 18"/>
                <a:gd name="T8" fmla="*/ 9 w 158"/>
                <a:gd name="T9" fmla="*/ 0 h 18"/>
                <a:gd name="T10" fmla="*/ 0 w 158"/>
                <a:gd name="T11" fmla="*/ 9 h 18"/>
                <a:gd name="T12" fmla="*/ 9 w 15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9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B48302DD-CE69-4A58-3F55-C35E83DC2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81761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F81B9B44-E5C2-6C2B-D1AD-911934330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403553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2B201319-FD55-A342-7644-6818A4BE3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044" y="5094445"/>
              <a:ext cx="44252" cy="47026"/>
            </a:xfrm>
            <a:custGeom>
              <a:avLst/>
              <a:gdLst>
                <a:gd name="T0" fmla="*/ 39 w 61"/>
                <a:gd name="T1" fmla="*/ 42 h 69"/>
                <a:gd name="T2" fmla="*/ 5 w 61"/>
                <a:gd name="T3" fmla="*/ 65 h 69"/>
                <a:gd name="T4" fmla="*/ 21 w 61"/>
                <a:gd name="T5" fmla="*/ 27 h 69"/>
                <a:gd name="T6" fmla="*/ 56 w 61"/>
                <a:gd name="T7" fmla="*/ 4 h 69"/>
                <a:gd name="T8" fmla="*/ 39 w 61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39" y="42"/>
                  </a:moveTo>
                  <a:cubicBezTo>
                    <a:pt x="26" y="58"/>
                    <a:pt x="10" y="69"/>
                    <a:pt x="5" y="65"/>
                  </a:cubicBezTo>
                  <a:cubicBezTo>
                    <a:pt x="0" y="60"/>
                    <a:pt x="8" y="43"/>
                    <a:pt x="21" y="27"/>
                  </a:cubicBezTo>
                  <a:cubicBezTo>
                    <a:pt x="35" y="10"/>
                    <a:pt x="51" y="0"/>
                    <a:pt x="56" y="4"/>
                  </a:cubicBezTo>
                  <a:cubicBezTo>
                    <a:pt x="61" y="8"/>
                    <a:pt x="53" y="25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2DAA3ADC-ACAE-1A82-46BB-8ADCA9AFE48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Google Shape;2920;p170">
            <a:extLst>
              <a:ext uri="{FF2B5EF4-FFF2-40B4-BE49-F238E27FC236}">
                <a16:creationId xmlns:a16="http://schemas.microsoft.com/office/drawing/2014/main" id="{0EA21AC6-7353-1868-20D3-633BE23AA169}"/>
              </a:ext>
            </a:extLst>
          </p:cNvPr>
          <p:cNvSpPr/>
          <p:nvPr/>
        </p:nvSpPr>
        <p:spPr>
          <a:xfrm>
            <a:off x="237663" y="3499623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1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525F45-692C-E140-DF55-AA54B4FEBD8F}"/>
              </a:ext>
            </a:extLst>
          </p:cNvPr>
          <p:cNvSpPr/>
          <p:nvPr/>
        </p:nvSpPr>
        <p:spPr>
          <a:xfrm>
            <a:off x="660570" y="3524205"/>
            <a:ext cx="374073" cy="21573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6A72D0-E4C9-EE3C-810D-6B7DFF36F8D5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4" name="Google Shape;2920;p170">
            <a:extLst>
              <a:ext uri="{FF2B5EF4-FFF2-40B4-BE49-F238E27FC236}">
                <a16:creationId xmlns:a16="http://schemas.microsoft.com/office/drawing/2014/main" id="{97D1D36C-06A1-DF67-94DF-965F4530B2A6}"/>
              </a:ext>
            </a:extLst>
          </p:cNvPr>
          <p:cNvSpPr/>
          <p:nvPr/>
        </p:nvSpPr>
        <p:spPr>
          <a:xfrm>
            <a:off x="237663" y="4268615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2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756516A-170E-63FB-269B-AA4DD216DB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817952"/>
              </p:ext>
            </p:extLst>
          </p:nvPr>
        </p:nvGraphicFramePr>
        <p:xfrm>
          <a:off x="7063788" y="24511"/>
          <a:ext cx="5101507" cy="29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E9CBAF4-6C21-4A8C-762D-96FF284E5B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000" y="3963542"/>
            <a:ext cx="2706470" cy="2263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48B5E3-A430-17E0-9ADB-3409B17739F2}"/>
              </a:ext>
            </a:extLst>
          </p:cNvPr>
          <p:cNvSpPr/>
          <p:nvPr/>
        </p:nvSpPr>
        <p:spPr>
          <a:xfrm>
            <a:off x="723162" y="4268615"/>
            <a:ext cx="2465614" cy="112573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64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18286-0971-8343-38FA-815BA2566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>
            <a:extLst>
              <a:ext uri="{FF2B5EF4-FFF2-40B4-BE49-F238E27FC236}">
                <a16:creationId xmlns:a16="http://schemas.microsoft.com/office/drawing/2014/main" id="{F468F5EC-6195-CE59-22CE-39CE555347B9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68B5EB5-5AC8-0A80-5D20-0FABD6DEF320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Registration Process: Suppliers With an Existing CSP Account (2/6)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2DAC7534-ACBA-A73D-11D5-FC0333488A86}"/>
              </a:ext>
            </a:extLst>
          </p:cNvPr>
          <p:cNvSpPr/>
          <p:nvPr/>
        </p:nvSpPr>
        <p:spPr>
          <a:xfrm>
            <a:off x="6563520" y="1379004"/>
            <a:ext cx="5040173" cy="4721873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en-GB" sz="1400" b="1"/>
              <a:t>Registration Process: Suppliers With an Existing CSP Account (2/6)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algn="l" defTabSz="121917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After you have logged into the CSP, you will be able to see a pop-up screen for a quick account setup:</a:t>
            </a:r>
          </a:p>
          <a:p>
            <a:pPr marL="228600" marR="0" lvl="0" indent="-228600" algn="l" defTabSz="121917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3"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Click the </a:t>
            </a:r>
            <a:r>
              <a:rPr lang="en-GB" sz="1200" b="1">
                <a:cs typeface="Calibri" panose="020F0502020204030204" pitchFamily="34" charset="0"/>
              </a:rPr>
              <a:t>“Continue” </a:t>
            </a:r>
            <a:r>
              <a:rPr lang="en-GB" sz="1200">
                <a:cs typeface="Calibri" panose="020F0502020204030204" pitchFamily="34" charset="0"/>
              </a:rPr>
              <a:t>button</a:t>
            </a:r>
          </a:p>
          <a:p>
            <a:pPr marL="228600" marR="0" lvl="0" indent="-228600" algn="l" defTabSz="121917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3"/>
              <a:tabLst/>
              <a:defRPr/>
            </a:pPr>
            <a:endParaRPr lang="en-GB" sz="1200">
              <a:cs typeface="Calibri" panose="020F0502020204030204" pitchFamily="34" charset="0"/>
            </a:endParaRPr>
          </a:p>
          <a:p>
            <a:pPr marR="0" lvl="0" algn="l" defTabSz="121917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You will then be taken to the </a:t>
            </a:r>
            <a:r>
              <a:rPr lang="en-GB" sz="1200" b="1">
                <a:cs typeface="Calibri" panose="020F0502020204030204" pitchFamily="34" charset="0"/>
              </a:rPr>
              <a:t>Payment Methods </a:t>
            </a:r>
            <a:r>
              <a:rPr lang="en-GB" sz="1200">
                <a:cs typeface="Calibri" panose="020F0502020204030204" pitchFamily="34" charset="0"/>
              </a:rPr>
              <a:t>page to set up your </a:t>
            </a:r>
            <a:r>
              <a:rPr lang="en-GB" sz="1200" b="1">
                <a:cs typeface="Calibri" panose="020F0502020204030204" pitchFamily="34" charset="0"/>
              </a:rPr>
              <a:t>invoice-from, ship-from</a:t>
            </a:r>
            <a:r>
              <a:rPr lang="en-GB" sz="1200">
                <a:cs typeface="Calibri" panose="020F0502020204030204" pitchFamily="34" charset="0"/>
              </a:rPr>
              <a:t>, and </a:t>
            </a:r>
            <a:r>
              <a:rPr lang="en-GB" sz="1200" b="1">
                <a:cs typeface="Calibri" panose="020F0502020204030204" pitchFamily="34" charset="0"/>
              </a:rPr>
              <a:t>remit-to details </a:t>
            </a:r>
            <a:r>
              <a:rPr lang="en-GB" sz="1200">
                <a:cs typeface="Calibri" panose="020F0502020204030204" pitchFamily="34" charset="0"/>
              </a:rPr>
              <a:t>with Sanofi.</a:t>
            </a:r>
          </a:p>
          <a:p>
            <a:endParaRPr lang="en-GB">
              <a:cs typeface="Calibri" panose="020F0502020204030204" pitchFamily="34" charset="0"/>
            </a:endParaRPr>
          </a:p>
          <a:p>
            <a:endParaRPr lang="en-GB" sz="1800">
              <a:cs typeface="Calibri" panose="020F0502020204030204" pitchFamily="34" charset="0"/>
            </a:endParaRP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4"/>
              <a:tabLst/>
              <a:defRPr/>
            </a:pPr>
            <a:endParaRPr kumimoji="0" lang="en-GB" sz="1333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B75588CE-DADF-CE8A-67C2-87989AD534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8C5362-3A20-7C9C-5698-2AD590EAC369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D4EECFE-9960-E3EA-3801-9955F4D56D55}"/>
              </a:ext>
            </a:extLst>
          </p:cNvPr>
          <p:cNvGraphicFramePr/>
          <p:nvPr/>
        </p:nvGraphicFramePr>
        <p:xfrm>
          <a:off x="7063788" y="24511"/>
          <a:ext cx="5101507" cy="29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9FCB8920-EDB7-C513-AD08-4C838A9D9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0" y="1379004"/>
            <a:ext cx="4938914" cy="28562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614948D-9AAC-B81B-6FAE-1C17ECE7569B}"/>
              </a:ext>
            </a:extLst>
          </p:cNvPr>
          <p:cNvSpPr/>
          <p:nvPr/>
        </p:nvSpPr>
        <p:spPr>
          <a:xfrm>
            <a:off x="2449286" y="3633107"/>
            <a:ext cx="1216478" cy="31840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Google Shape;2920;p170">
            <a:extLst>
              <a:ext uri="{FF2B5EF4-FFF2-40B4-BE49-F238E27FC236}">
                <a16:creationId xmlns:a16="http://schemas.microsoft.com/office/drawing/2014/main" id="{8393D455-7F8B-600D-DFDE-EF9D487E4B43}"/>
              </a:ext>
            </a:extLst>
          </p:cNvPr>
          <p:cNvSpPr/>
          <p:nvPr/>
        </p:nvSpPr>
        <p:spPr>
          <a:xfrm>
            <a:off x="2086251" y="3647958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3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430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04423-49FB-2E2D-4371-5DA5B0FC4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>
            <a:extLst>
              <a:ext uri="{FF2B5EF4-FFF2-40B4-BE49-F238E27FC236}">
                <a16:creationId xmlns:a16="http://schemas.microsoft.com/office/drawing/2014/main" id="{6B73BDB6-C93A-BFC8-2517-53F4490847DD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921C0C5-AA98-7A42-011C-2656A2B0CE7C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Registration Process: Suppliers With an Existing CSP Account (3/6)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4A62B619-7700-016F-0964-2BE4FB88F205}"/>
              </a:ext>
            </a:extLst>
          </p:cNvPr>
          <p:cNvSpPr/>
          <p:nvPr/>
        </p:nvSpPr>
        <p:spPr>
          <a:xfrm>
            <a:off x="6563520" y="1379004"/>
            <a:ext cx="5040173" cy="4721873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en-GB" sz="1400" b="1"/>
              <a:t>Registration Process: Suppliers With an Existing CSP Account (3/6)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algn="l" defTabSz="121917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On the </a:t>
            </a:r>
            <a:r>
              <a:rPr lang="en-GB" sz="1200" b="1">
                <a:cs typeface="Calibri" panose="020F0502020204030204" pitchFamily="34" charset="0"/>
              </a:rPr>
              <a:t>Payment Method (Virtual Card) </a:t>
            </a:r>
            <a:r>
              <a:rPr lang="en-GB" sz="1200">
                <a:cs typeface="Calibri" panose="020F0502020204030204" pitchFamily="34" charset="0"/>
              </a:rPr>
              <a:t>page, you will be provided with options to either opt-in or opt-out of Virtual card.</a:t>
            </a:r>
          </a:p>
          <a:p>
            <a:pPr marL="228600" marR="0" lvl="0" indent="-228600" algn="l" defTabSz="121917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4"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To use the existing Virtual Card payment method – select </a:t>
            </a:r>
            <a:r>
              <a:rPr lang="en-GB" sz="1200" b="1">
                <a:cs typeface="Calibri" panose="020F0502020204030204" pitchFamily="34" charset="0"/>
              </a:rPr>
              <a:t>the radio button </a:t>
            </a:r>
            <a:r>
              <a:rPr lang="en-GB" sz="1200">
                <a:cs typeface="Calibri" panose="020F0502020204030204" pitchFamily="34" charset="0"/>
              </a:rPr>
              <a:t>of the corresponding option</a:t>
            </a:r>
          </a:p>
          <a:p>
            <a:pPr marL="228600" marR="0" lvl="0" indent="-228600" algn="l" defTabSz="121917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4"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To create a new Virtual Card payment method – click on the </a:t>
            </a:r>
            <a:r>
              <a:rPr lang="en-GB" sz="1200" b="1">
                <a:cs typeface="Calibri" panose="020F0502020204030204" pitchFamily="34" charset="0"/>
              </a:rPr>
              <a:t>“Add New”</a:t>
            </a:r>
            <a:r>
              <a:rPr lang="en-GB" sz="1200">
                <a:cs typeface="Calibri" panose="020F0502020204030204" pitchFamily="34" charset="0"/>
              </a:rPr>
              <a:t> button and populate the required fields</a:t>
            </a:r>
          </a:p>
          <a:p>
            <a:pPr marL="228600" marR="0" lvl="0" indent="-228600" algn="l" defTabSz="121917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4"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To opt out Virtual Card payments – select the </a:t>
            </a:r>
            <a:r>
              <a:rPr lang="en-GB" sz="1200" b="1">
                <a:cs typeface="Calibri" panose="020F0502020204030204" pitchFamily="34" charset="0"/>
              </a:rPr>
              <a:t>“Do not accept Virtual Card payments from this customer” </a:t>
            </a:r>
            <a:r>
              <a:rPr lang="en-GB" sz="1200">
                <a:cs typeface="Calibri" panose="020F0502020204030204" pitchFamily="34" charset="0"/>
              </a:rPr>
              <a:t>checkbox</a:t>
            </a:r>
          </a:p>
          <a:p>
            <a:pPr marL="228600" marR="0" lvl="0" indent="-228600" algn="l" defTabSz="121917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4"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Once you have completed this section, click on the </a:t>
            </a:r>
            <a:r>
              <a:rPr lang="en-GB" sz="1200" b="1">
                <a:cs typeface="Calibri" panose="020F0502020204030204" pitchFamily="34" charset="0"/>
              </a:rPr>
              <a:t>“Save and Next” </a:t>
            </a:r>
            <a:r>
              <a:rPr lang="en-GB" sz="1200">
                <a:cs typeface="Calibri" panose="020F0502020204030204" pitchFamily="34" charset="0"/>
              </a:rPr>
              <a:t>button</a:t>
            </a:r>
            <a:endParaRPr lang="en-GB" b="1">
              <a:cs typeface="Calibri" panose="020F0502020204030204" pitchFamily="34" charset="0"/>
            </a:endParaRPr>
          </a:p>
          <a:p>
            <a:endParaRPr lang="en-GB" sz="1800">
              <a:cs typeface="Calibri" panose="020F0502020204030204" pitchFamily="34" charset="0"/>
            </a:endParaRP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4"/>
              <a:tabLst/>
              <a:defRPr/>
            </a:pPr>
            <a:endParaRPr kumimoji="0" lang="en-GB" sz="1333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CC5BDEC1-C7E8-BC92-ABA0-DD7B4FDBDC7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37B440-4498-4E8D-D82C-CF0D2940D00F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A0DAE0C-8CEB-1315-0613-25DDA864CA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398919"/>
              </p:ext>
            </p:extLst>
          </p:nvPr>
        </p:nvGraphicFramePr>
        <p:xfrm>
          <a:off x="7063788" y="24511"/>
          <a:ext cx="5101507" cy="29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67E125AB-1799-D932-8DDC-8D61B2CD0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6" b="4026"/>
          <a:stretch>
            <a:fillRect/>
          </a:stretch>
        </p:blipFill>
        <p:spPr bwMode="auto">
          <a:xfrm>
            <a:off x="594000" y="1379003"/>
            <a:ext cx="5649629" cy="27406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AAFD24-46B7-43F0-1541-171BD4555E13}"/>
              </a:ext>
            </a:extLst>
          </p:cNvPr>
          <p:cNvSpPr/>
          <p:nvPr/>
        </p:nvSpPr>
        <p:spPr>
          <a:xfrm>
            <a:off x="935170" y="2341185"/>
            <a:ext cx="1727164" cy="31840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Google Shape;2920;p170">
            <a:extLst>
              <a:ext uri="{FF2B5EF4-FFF2-40B4-BE49-F238E27FC236}">
                <a16:creationId xmlns:a16="http://schemas.microsoft.com/office/drawing/2014/main" id="{3471C964-786F-BEAD-B1B2-E4D7003FECA1}"/>
              </a:ext>
            </a:extLst>
          </p:cNvPr>
          <p:cNvSpPr/>
          <p:nvPr/>
        </p:nvSpPr>
        <p:spPr>
          <a:xfrm>
            <a:off x="353449" y="2328328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4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69B765-E38A-C8CD-3457-897EEC5D20F3}"/>
              </a:ext>
            </a:extLst>
          </p:cNvPr>
          <p:cNvSpPr/>
          <p:nvPr/>
        </p:nvSpPr>
        <p:spPr>
          <a:xfrm>
            <a:off x="935169" y="2659593"/>
            <a:ext cx="744184" cy="288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Google Shape;2920;p170">
            <a:extLst>
              <a:ext uri="{FF2B5EF4-FFF2-40B4-BE49-F238E27FC236}">
                <a16:creationId xmlns:a16="http://schemas.microsoft.com/office/drawing/2014/main" id="{53111A25-921A-5BC1-4B0E-CC6D9664ACBE}"/>
              </a:ext>
            </a:extLst>
          </p:cNvPr>
          <p:cNvSpPr/>
          <p:nvPr/>
        </p:nvSpPr>
        <p:spPr>
          <a:xfrm>
            <a:off x="353449" y="2674444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5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E021C4-9CA6-9EB8-40E5-865EFFC1F084}"/>
              </a:ext>
            </a:extLst>
          </p:cNvPr>
          <p:cNvSpPr/>
          <p:nvPr/>
        </p:nvSpPr>
        <p:spPr>
          <a:xfrm>
            <a:off x="692534" y="3242627"/>
            <a:ext cx="2519243" cy="31840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Google Shape;2920;p170">
            <a:extLst>
              <a:ext uri="{FF2B5EF4-FFF2-40B4-BE49-F238E27FC236}">
                <a16:creationId xmlns:a16="http://schemas.microsoft.com/office/drawing/2014/main" id="{EB70A43D-1330-5729-7F99-B3A28FFE05FF}"/>
              </a:ext>
            </a:extLst>
          </p:cNvPr>
          <p:cNvSpPr/>
          <p:nvPr/>
        </p:nvSpPr>
        <p:spPr>
          <a:xfrm>
            <a:off x="353449" y="3257478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6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90F683-A984-417E-6E39-48B51BE6B7B7}"/>
              </a:ext>
            </a:extLst>
          </p:cNvPr>
          <p:cNvSpPr/>
          <p:nvPr/>
        </p:nvSpPr>
        <p:spPr>
          <a:xfrm>
            <a:off x="5168475" y="3787167"/>
            <a:ext cx="852273" cy="288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Google Shape;2920;p170">
            <a:extLst>
              <a:ext uri="{FF2B5EF4-FFF2-40B4-BE49-F238E27FC236}">
                <a16:creationId xmlns:a16="http://schemas.microsoft.com/office/drawing/2014/main" id="{C808AA6F-23FC-7586-29CF-C9CB99211C28}"/>
              </a:ext>
            </a:extLst>
          </p:cNvPr>
          <p:cNvSpPr/>
          <p:nvPr/>
        </p:nvSpPr>
        <p:spPr>
          <a:xfrm>
            <a:off x="4805440" y="3802018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7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541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FFB0A-E398-39BF-D22A-D34B6009B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>
            <a:extLst>
              <a:ext uri="{FF2B5EF4-FFF2-40B4-BE49-F238E27FC236}">
                <a16:creationId xmlns:a16="http://schemas.microsoft.com/office/drawing/2014/main" id="{E5FF648A-2831-5637-0BE2-7CB5F5C8B6F5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83B1E1A5-C2D9-913F-5824-12697596B61C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Registration Process: Suppliers With an Existing CSP Account (4/6)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7DDF103A-061D-0D98-C35A-2E2B686F21AD}"/>
              </a:ext>
            </a:extLst>
          </p:cNvPr>
          <p:cNvSpPr/>
          <p:nvPr/>
        </p:nvSpPr>
        <p:spPr>
          <a:xfrm>
            <a:off x="6563520" y="1379004"/>
            <a:ext cx="5040173" cy="4721873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en-GB" sz="1400" b="1"/>
              <a:t>Registration Process: Suppliers With an Existing CSP Account (4/6)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algn="l" defTabSz="121917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On the </a:t>
            </a:r>
            <a:r>
              <a:rPr lang="en-GB" sz="1200" b="1">
                <a:cs typeface="Calibri" panose="020F0502020204030204" pitchFamily="34" charset="0"/>
              </a:rPr>
              <a:t>Payment Method (Bank Account) </a:t>
            </a:r>
            <a:r>
              <a:rPr lang="en-GB" sz="1200">
                <a:cs typeface="Calibri" panose="020F0502020204030204" pitchFamily="34" charset="0"/>
              </a:rPr>
              <a:t>page, you will need to set up the Bank Transfer payment details for Sanofi:</a:t>
            </a:r>
          </a:p>
          <a:p>
            <a:pPr marL="228600" marR="0" lvl="0" indent="-228600" algn="l" defTabSz="121917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8"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To use the existing Bank Transfer payment method – select the </a:t>
            </a:r>
            <a:r>
              <a:rPr lang="en-GB" sz="1200" b="1">
                <a:cs typeface="Calibri" panose="020F0502020204030204" pitchFamily="34" charset="0"/>
              </a:rPr>
              <a:t>corresponding radio button(s)</a:t>
            </a:r>
          </a:p>
          <a:p>
            <a:pPr marL="228600" lvl="0" indent="-228600" defTabSz="1219170">
              <a:spcBef>
                <a:spcPts val="800"/>
              </a:spcBef>
              <a:buClr>
                <a:srgbClr val="000000"/>
              </a:buClr>
              <a:buFont typeface="+mj-lt"/>
              <a:buAutoNum type="arabicPeriod" startAt="8"/>
              <a:defRPr/>
            </a:pPr>
            <a:r>
              <a:rPr lang="en-GB" sz="1200">
                <a:cs typeface="Calibri" panose="020F0502020204030204" pitchFamily="34" charset="0"/>
              </a:rPr>
              <a:t>To create a new Bank Transfer payment method – click </a:t>
            </a:r>
            <a:r>
              <a:rPr lang="en-GB" sz="1200" b="1">
                <a:cs typeface="Calibri" panose="020F0502020204030204" pitchFamily="34" charset="0"/>
              </a:rPr>
              <a:t>“Add New” </a:t>
            </a:r>
            <a:r>
              <a:rPr lang="en-GB" sz="1200">
                <a:cs typeface="Calibri" panose="020F0502020204030204" pitchFamily="34" charset="0"/>
              </a:rPr>
              <a:t>button and populate the required fields</a:t>
            </a:r>
          </a:p>
          <a:p>
            <a:pPr marL="228600" lvl="0" indent="-228600" defTabSz="1219170">
              <a:spcBef>
                <a:spcPts val="800"/>
              </a:spcBef>
              <a:buClr>
                <a:srgbClr val="000000"/>
              </a:buClr>
              <a:buFont typeface="+mj-lt"/>
              <a:buAutoNum type="arabicPeriod" startAt="8"/>
              <a:defRPr/>
            </a:pPr>
            <a:r>
              <a:rPr lang="en-GB" sz="1200">
                <a:cs typeface="Calibri" panose="020F0502020204030204" pitchFamily="34" charset="0"/>
              </a:rPr>
              <a:t>To opt out Bank Transfer payments – select the </a:t>
            </a:r>
            <a:r>
              <a:rPr lang="en-GB" sz="1200" b="1">
                <a:cs typeface="Calibri" panose="020F0502020204030204" pitchFamily="34" charset="0"/>
              </a:rPr>
              <a:t>“Do not accept Bank Transfer payments from this customer” </a:t>
            </a:r>
            <a:r>
              <a:rPr lang="en-GB" sz="1200">
                <a:cs typeface="Calibri" panose="020F0502020204030204" pitchFamily="34" charset="0"/>
              </a:rPr>
              <a:t>checkbox</a:t>
            </a:r>
          </a:p>
          <a:p>
            <a:pPr marL="228600" lvl="0" indent="-228600" defTabSz="1219170">
              <a:spcBef>
                <a:spcPts val="800"/>
              </a:spcBef>
              <a:buClr>
                <a:srgbClr val="000000"/>
              </a:buClr>
              <a:buFont typeface="+mj-lt"/>
              <a:buAutoNum type="arabicPeriod" startAt="8"/>
              <a:defRPr/>
            </a:pPr>
            <a:r>
              <a:rPr lang="en-GB" sz="1200">
                <a:cs typeface="Calibri" panose="020F0502020204030204" pitchFamily="34" charset="0"/>
                <a:sym typeface="Roboto"/>
              </a:rPr>
              <a:t>Once you have completed this section, click on the </a:t>
            </a:r>
            <a:r>
              <a:rPr lang="en-GB" sz="1200" b="1">
                <a:cs typeface="Calibri" panose="020F0502020204030204" pitchFamily="34" charset="0"/>
                <a:sym typeface="Roboto"/>
              </a:rPr>
              <a:t>“Save and Next” </a:t>
            </a:r>
            <a:r>
              <a:rPr lang="en-GB" sz="1200">
                <a:cs typeface="Calibri" panose="020F0502020204030204" pitchFamily="34" charset="0"/>
                <a:sym typeface="Roboto"/>
              </a:rPr>
              <a:t>button</a:t>
            </a:r>
            <a:endParaRPr lang="en-GB">
              <a:cs typeface="Calibri" panose="020F0502020204030204" pitchFamily="34" charset="0"/>
            </a:endParaRPr>
          </a:p>
          <a:p>
            <a:endParaRPr lang="en-GB" sz="1800">
              <a:cs typeface="Calibri" panose="020F0502020204030204" pitchFamily="34" charset="0"/>
            </a:endParaRP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4"/>
              <a:tabLst/>
              <a:defRPr/>
            </a:pPr>
            <a:endParaRPr kumimoji="0" lang="en-GB" sz="1333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D75D07AB-EFAB-E455-7AD4-FAD7094E0F1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FE37E4-84E8-508E-64F6-CF7E40B3AFAA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82B4C98-88C6-259A-6CCE-42FAED80C1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966377"/>
              </p:ext>
            </p:extLst>
          </p:nvPr>
        </p:nvGraphicFramePr>
        <p:xfrm>
          <a:off x="7063788" y="24511"/>
          <a:ext cx="5101507" cy="29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FDE5ECB-0F6B-1E7D-7A16-BFBE0731A63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2793"/>
          <a:stretch>
            <a:fillRect/>
          </a:stretch>
        </p:blipFill>
        <p:spPr>
          <a:xfrm>
            <a:off x="588307" y="1497907"/>
            <a:ext cx="5357700" cy="3058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1670FA-5210-1E41-AC17-60F4C1A5D33B}"/>
              </a:ext>
            </a:extLst>
          </p:cNvPr>
          <p:cNvSpPr/>
          <p:nvPr/>
        </p:nvSpPr>
        <p:spPr>
          <a:xfrm>
            <a:off x="932217" y="2346960"/>
            <a:ext cx="1727164" cy="79149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Google Shape;2920;p170">
            <a:extLst>
              <a:ext uri="{FF2B5EF4-FFF2-40B4-BE49-F238E27FC236}">
                <a16:creationId xmlns:a16="http://schemas.microsoft.com/office/drawing/2014/main" id="{D30696C3-9E74-4EA4-6126-A2CD168BE612}"/>
              </a:ext>
            </a:extLst>
          </p:cNvPr>
          <p:cNvSpPr/>
          <p:nvPr/>
        </p:nvSpPr>
        <p:spPr>
          <a:xfrm>
            <a:off x="554631" y="2347216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8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25D82B-9A06-013C-AAD6-82F93F64A50C}"/>
              </a:ext>
            </a:extLst>
          </p:cNvPr>
          <p:cNvSpPr/>
          <p:nvPr/>
        </p:nvSpPr>
        <p:spPr>
          <a:xfrm>
            <a:off x="932216" y="3138453"/>
            <a:ext cx="744184" cy="288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Google Shape;2920;p170">
            <a:extLst>
              <a:ext uri="{FF2B5EF4-FFF2-40B4-BE49-F238E27FC236}">
                <a16:creationId xmlns:a16="http://schemas.microsoft.com/office/drawing/2014/main" id="{4A1F887F-2B08-757F-C25C-BBD6289446AA}"/>
              </a:ext>
            </a:extLst>
          </p:cNvPr>
          <p:cNvSpPr/>
          <p:nvPr/>
        </p:nvSpPr>
        <p:spPr>
          <a:xfrm>
            <a:off x="554631" y="3153304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9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3B87BC-D5BB-0512-9EAB-EEC5D4AC5FAF}"/>
              </a:ext>
            </a:extLst>
          </p:cNvPr>
          <p:cNvSpPr/>
          <p:nvPr/>
        </p:nvSpPr>
        <p:spPr>
          <a:xfrm>
            <a:off x="742406" y="3654112"/>
            <a:ext cx="2374174" cy="31840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Google Shape;2920;p170">
            <a:extLst>
              <a:ext uri="{FF2B5EF4-FFF2-40B4-BE49-F238E27FC236}">
                <a16:creationId xmlns:a16="http://schemas.microsoft.com/office/drawing/2014/main" id="{876B663B-AD1E-ADBC-E949-13938BB6E97B}"/>
              </a:ext>
            </a:extLst>
          </p:cNvPr>
          <p:cNvSpPr/>
          <p:nvPr/>
        </p:nvSpPr>
        <p:spPr>
          <a:xfrm>
            <a:off x="379371" y="3668963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10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CEFDA3-E54D-C036-BACF-067E234E72DE}"/>
              </a:ext>
            </a:extLst>
          </p:cNvPr>
          <p:cNvSpPr/>
          <p:nvPr/>
        </p:nvSpPr>
        <p:spPr>
          <a:xfrm>
            <a:off x="4977027" y="4230732"/>
            <a:ext cx="852273" cy="288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Google Shape;2920;p170">
            <a:extLst>
              <a:ext uri="{FF2B5EF4-FFF2-40B4-BE49-F238E27FC236}">
                <a16:creationId xmlns:a16="http://schemas.microsoft.com/office/drawing/2014/main" id="{74C8C0A8-4494-EBCA-3F59-AECBAE104BB6}"/>
              </a:ext>
            </a:extLst>
          </p:cNvPr>
          <p:cNvSpPr/>
          <p:nvPr/>
        </p:nvSpPr>
        <p:spPr>
          <a:xfrm>
            <a:off x="4613992" y="4245583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11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296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5DDE5-18C3-B875-88CD-EE2F66941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>
            <a:extLst>
              <a:ext uri="{FF2B5EF4-FFF2-40B4-BE49-F238E27FC236}">
                <a16:creationId xmlns:a16="http://schemas.microsoft.com/office/drawing/2014/main" id="{F356621A-52DE-BFA1-FBF5-54ED86021DB2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DC804963-D1D6-34D3-1145-403E1058A8C7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Registration Process: Suppliers With an Existing CSP Account (5/6)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CC76DCCE-0185-0C95-B2B3-E8F8F75AEF17}"/>
              </a:ext>
            </a:extLst>
          </p:cNvPr>
          <p:cNvSpPr/>
          <p:nvPr/>
        </p:nvSpPr>
        <p:spPr>
          <a:xfrm>
            <a:off x="6563520" y="1379004"/>
            <a:ext cx="5040173" cy="4721873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en-GB" sz="1400" b="1"/>
              <a:t>Registration Process: Suppliers With an Existing CSP Account (5/6)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algn="l" defTabSz="121917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On the </a:t>
            </a:r>
            <a:r>
              <a:rPr lang="en-GB" sz="1200" b="1">
                <a:cs typeface="Calibri" panose="020F0502020204030204" pitchFamily="34" charset="0"/>
              </a:rPr>
              <a:t>Payment Method (Remit-To Address) </a:t>
            </a:r>
            <a:r>
              <a:rPr lang="en-GB" sz="1200">
                <a:cs typeface="Calibri" panose="020F0502020204030204" pitchFamily="34" charset="0"/>
              </a:rPr>
              <a:t>page, you will need to set up the </a:t>
            </a:r>
            <a:r>
              <a:rPr lang="en-GB" sz="1200" b="1">
                <a:cs typeface="Calibri" panose="020F0502020204030204" pitchFamily="34" charset="0"/>
              </a:rPr>
              <a:t>Check payments </a:t>
            </a:r>
            <a:r>
              <a:rPr lang="en-GB" sz="1200">
                <a:cs typeface="Calibri" panose="020F0502020204030204" pitchFamily="34" charset="0"/>
              </a:rPr>
              <a:t>for Sanofi:</a:t>
            </a:r>
          </a:p>
          <a:p>
            <a:pPr marL="228600" marR="0" lvl="0" indent="-228600" algn="l" defTabSz="121917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12"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To use the existing Check payment method(s) – select the </a:t>
            </a:r>
            <a:r>
              <a:rPr lang="en-GB" sz="1200" b="1">
                <a:cs typeface="Calibri" panose="020F0502020204030204" pitchFamily="34" charset="0"/>
              </a:rPr>
              <a:t>corresponding radio button(s)</a:t>
            </a:r>
          </a:p>
          <a:p>
            <a:pPr marL="228600" lvl="0" indent="-228600" defTabSz="1219170">
              <a:spcBef>
                <a:spcPts val="800"/>
              </a:spcBef>
              <a:buClr>
                <a:srgbClr val="000000"/>
              </a:buClr>
              <a:buFont typeface="+mj-lt"/>
              <a:buAutoNum type="arabicPeriod" startAt="12"/>
              <a:defRPr/>
            </a:pPr>
            <a:r>
              <a:rPr lang="en-GB" sz="1200">
                <a:cs typeface="Calibri" panose="020F0502020204030204" pitchFamily="34" charset="0"/>
              </a:rPr>
              <a:t>To create a new Check payment method – click </a:t>
            </a:r>
            <a:r>
              <a:rPr lang="en-GB" sz="1200" b="1">
                <a:cs typeface="Calibri" panose="020F0502020204030204" pitchFamily="34" charset="0"/>
              </a:rPr>
              <a:t>“Add New” </a:t>
            </a:r>
            <a:r>
              <a:rPr lang="en-GB" sz="1200">
                <a:cs typeface="Calibri" panose="020F0502020204030204" pitchFamily="34" charset="0"/>
              </a:rPr>
              <a:t>button and populate the required fields</a:t>
            </a:r>
          </a:p>
          <a:p>
            <a:pPr marL="228600" lvl="0" indent="-228600" defTabSz="1219170">
              <a:spcBef>
                <a:spcPts val="800"/>
              </a:spcBef>
              <a:buClr>
                <a:srgbClr val="000000"/>
              </a:buClr>
              <a:buFont typeface="+mj-lt"/>
              <a:buAutoNum type="arabicPeriod" startAt="12"/>
              <a:defRPr/>
            </a:pPr>
            <a:r>
              <a:rPr lang="en-GB" sz="1200">
                <a:cs typeface="Calibri" panose="020F0502020204030204" pitchFamily="34" charset="0"/>
              </a:rPr>
              <a:t>To opt out Check payments – select the </a:t>
            </a:r>
            <a:r>
              <a:rPr lang="en-GB" sz="1200" b="1">
                <a:cs typeface="Calibri" panose="020F0502020204030204" pitchFamily="34" charset="0"/>
              </a:rPr>
              <a:t>“Do not accept Check</a:t>
            </a:r>
            <a:r>
              <a:rPr lang="en-GB" sz="1200">
                <a:cs typeface="Calibri" panose="020F0502020204030204" pitchFamily="34" charset="0"/>
              </a:rPr>
              <a:t> </a:t>
            </a:r>
            <a:r>
              <a:rPr lang="en-GB" sz="1200" b="1">
                <a:cs typeface="Calibri" panose="020F0502020204030204" pitchFamily="34" charset="0"/>
              </a:rPr>
              <a:t>payments from this customer” </a:t>
            </a:r>
            <a:r>
              <a:rPr lang="en-GB" sz="1200">
                <a:cs typeface="Calibri" panose="020F0502020204030204" pitchFamily="34" charset="0"/>
              </a:rPr>
              <a:t>checkbox</a:t>
            </a:r>
          </a:p>
          <a:p>
            <a:pPr marL="228600" lvl="0" indent="-228600" defTabSz="1219170">
              <a:spcBef>
                <a:spcPts val="800"/>
              </a:spcBef>
              <a:buClr>
                <a:srgbClr val="000000"/>
              </a:buClr>
              <a:buFont typeface="+mj-lt"/>
              <a:buAutoNum type="arabicPeriod" startAt="12"/>
              <a:defRPr/>
            </a:pPr>
            <a:r>
              <a:rPr lang="en-GB" sz="1200">
                <a:cs typeface="Calibri" panose="020F0502020204030204" pitchFamily="34" charset="0"/>
                <a:sym typeface="Roboto"/>
              </a:rPr>
              <a:t>Once you have completed this section, click on the </a:t>
            </a:r>
            <a:r>
              <a:rPr lang="en-GB" sz="1200" b="1">
                <a:cs typeface="Calibri" panose="020F0502020204030204" pitchFamily="34" charset="0"/>
                <a:sym typeface="Roboto"/>
              </a:rPr>
              <a:t>“Save and Next” </a:t>
            </a:r>
            <a:r>
              <a:rPr lang="en-GB" sz="1200">
                <a:cs typeface="Calibri" panose="020F0502020204030204" pitchFamily="34" charset="0"/>
                <a:sym typeface="Roboto"/>
              </a:rPr>
              <a:t>button</a:t>
            </a:r>
            <a:endParaRPr lang="en-GB">
              <a:cs typeface="Calibri" panose="020F0502020204030204" pitchFamily="34" charset="0"/>
            </a:endParaRPr>
          </a:p>
          <a:p>
            <a:endParaRPr lang="en-GB" sz="1800">
              <a:cs typeface="Calibri" panose="020F0502020204030204" pitchFamily="34" charset="0"/>
            </a:endParaRP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4"/>
              <a:tabLst/>
              <a:defRPr/>
            </a:pPr>
            <a:endParaRPr kumimoji="0" lang="en-GB" sz="1333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2A50460F-39B8-4583-90F4-24DE28E09C4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DA9D43-9B2F-BD00-F487-4044ACADAD2E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7122F8C-C963-E083-5499-065674A331F1}"/>
              </a:ext>
            </a:extLst>
          </p:cNvPr>
          <p:cNvGraphicFramePr/>
          <p:nvPr/>
        </p:nvGraphicFramePr>
        <p:xfrm>
          <a:off x="7063788" y="24511"/>
          <a:ext cx="5101507" cy="29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49A7A7B5-194D-F7AD-5967-BB99DC2EE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7" y="1379004"/>
            <a:ext cx="5551242" cy="36646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C88895B-C6D5-5B76-3295-7F3E1944C9E3}"/>
              </a:ext>
            </a:extLst>
          </p:cNvPr>
          <p:cNvSpPr/>
          <p:nvPr/>
        </p:nvSpPr>
        <p:spPr>
          <a:xfrm>
            <a:off x="932217" y="2242687"/>
            <a:ext cx="2917888" cy="123265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Google Shape;2920;p170">
            <a:extLst>
              <a:ext uri="{FF2B5EF4-FFF2-40B4-BE49-F238E27FC236}">
                <a16:creationId xmlns:a16="http://schemas.microsoft.com/office/drawing/2014/main" id="{1A1F72F9-A692-BBDF-3D7B-F469A9C2CB55}"/>
              </a:ext>
            </a:extLst>
          </p:cNvPr>
          <p:cNvSpPr/>
          <p:nvPr/>
        </p:nvSpPr>
        <p:spPr>
          <a:xfrm>
            <a:off x="554631" y="2241341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Arial"/>
              </a:rPr>
              <a:t>12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159FA8-E321-45AD-6E6E-68DA77C3AC84}"/>
              </a:ext>
            </a:extLst>
          </p:cNvPr>
          <p:cNvSpPr/>
          <p:nvPr/>
        </p:nvSpPr>
        <p:spPr>
          <a:xfrm>
            <a:off x="932216" y="3475340"/>
            <a:ext cx="744184" cy="288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Google Shape;2920;p170">
            <a:extLst>
              <a:ext uri="{FF2B5EF4-FFF2-40B4-BE49-F238E27FC236}">
                <a16:creationId xmlns:a16="http://schemas.microsoft.com/office/drawing/2014/main" id="{6442A43D-D48E-F8B9-0804-98E52C809914}"/>
              </a:ext>
            </a:extLst>
          </p:cNvPr>
          <p:cNvSpPr/>
          <p:nvPr/>
        </p:nvSpPr>
        <p:spPr>
          <a:xfrm>
            <a:off x="554631" y="3490191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13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F26F71-1050-00A0-7B5A-E78D4FE00801}"/>
              </a:ext>
            </a:extLst>
          </p:cNvPr>
          <p:cNvSpPr/>
          <p:nvPr/>
        </p:nvSpPr>
        <p:spPr>
          <a:xfrm>
            <a:off x="713531" y="4067999"/>
            <a:ext cx="2374174" cy="31840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Google Shape;2920;p170">
            <a:extLst>
              <a:ext uri="{FF2B5EF4-FFF2-40B4-BE49-F238E27FC236}">
                <a16:creationId xmlns:a16="http://schemas.microsoft.com/office/drawing/2014/main" id="{EADD273D-5782-A6B3-6FBC-16BDAF715047}"/>
              </a:ext>
            </a:extLst>
          </p:cNvPr>
          <p:cNvSpPr/>
          <p:nvPr/>
        </p:nvSpPr>
        <p:spPr>
          <a:xfrm>
            <a:off x="350496" y="4082850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14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0381E7-CEEB-B9CC-44AB-6481D6F542EF}"/>
              </a:ext>
            </a:extLst>
          </p:cNvPr>
          <p:cNvSpPr/>
          <p:nvPr/>
        </p:nvSpPr>
        <p:spPr>
          <a:xfrm>
            <a:off x="5044411" y="4596494"/>
            <a:ext cx="852273" cy="288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Google Shape;2920;p170">
            <a:extLst>
              <a:ext uri="{FF2B5EF4-FFF2-40B4-BE49-F238E27FC236}">
                <a16:creationId xmlns:a16="http://schemas.microsoft.com/office/drawing/2014/main" id="{17101CEE-696F-101F-8372-97ABA5B82F88}"/>
              </a:ext>
            </a:extLst>
          </p:cNvPr>
          <p:cNvSpPr/>
          <p:nvPr/>
        </p:nvSpPr>
        <p:spPr>
          <a:xfrm>
            <a:off x="4681376" y="4611345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15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56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C3386-0DB5-1267-657F-10C640947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>
            <a:extLst>
              <a:ext uri="{FF2B5EF4-FFF2-40B4-BE49-F238E27FC236}">
                <a16:creationId xmlns:a16="http://schemas.microsoft.com/office/drawing/2014/main" id="{CB7D752D-D948-52AD-9ADE-6850275612EA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2BC12D47-FD8A-A429-826F-EFE9479F6A38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Registration Process: Suppliers With an Existing CSP Account (6/6)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20856E08-9A38-A5BC-45F7-84A3C9F8D978}"/>
              </a:ext>
            </a:extLst>
          </p:cNvPr>
          <p:cNvSpPr/>
          <p:nvPr/>
        </p:nvSpPr>
        <p:spPr>
          <a:xfrm>
            <a:off x="6563520" y="1379004"/>
            <a:ext cx="5040173" cy="4721873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en-GB" sz="1400" b="1"/>
              <a:t>Registration Process: Suppliers With an Existing CSP Account (6/6)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algn="l" defTabSz="121917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After you have completed your payment methods setup, you will be directed back to the CSP homepage, and on the CSP dashboard:</a:t>
            </a:r>
          </a:p>
          <a:p>
            <a:pPr marL="228600" marR="0" lvl="0" indent="-228600" algn="l" defTabSz="121917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16"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You will be able to see 1 more customer has been linked to your existing CSP account</a:t>
            </a:r>
          </a:p>
          <a:p>
            <a:pPr marL="228600" marR="0" lvl="0" indent="-228600" algn="l" defTabSz="121917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16"/>
              <a:tabLst/>
              <a:defRPr/>
            </a:pPr>
            <a:endParaRPr lang="en-GB" sz="1200" b="1">
              <a:cs typeface="Calibri" panose="020F0502020204030204" pitchFamily="34" charset="0"/>
            </a:endParaRPr>
          </a:p>
          <a:p>
            <a:pPr marR="0" lvl="0" algn="l" defTabSz="121917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And by navigating to other tabs, e.g. </a:t>
            </a:r>
            <a:r>
              <a:rPr lang="en-GB" sz="1200" b="1">
                <a:cs typeface="Calibri" panose="020F0502020204030204" pitchFamily="34" charset="0"/>
              </a:rPr>
              <a:t>“Invoices” </a:t>
            </a:r>
            <a:r>
              <a:rPr lang="en-GB" sz="1200">
                <a:cs typeface="Calibri" panose="020F0502020204030204" pitchFamily="34" charset="0"/>
              </a:rPr>
              <a:t>and </a:t>
            </a:r>
            <a:r>
              <a:rPr lang="en-GB" sz="1200" b="1">
                <a:cs typeface="Calibri" panose="020F0502020204030204" pitchFamily="34" charset="0"/>
              </a:rPr>
              <a:t>“Orders”</a:t>
            </a:r>
            <a:r>
              <a:rPr lang="en-GB" sz="1200">
                <a:cs typeface="Calibri" panose="020F0502020204030204" pitchFamily="34" charset="0"/>
              </a:rPr>
              <a:t>:</a:t>
            </a:r>
          </a:p>
          <a:p>
            <a:pPr marL="228600" marR="0" lvl="0" indent="-228600" algn="l" defTabSz="121917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17"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You will be able to see the corresponding Sanofi POs and Invoices by selecting Sanofi from the </a:t>
            </a:r>
            <a:r>
              <a:rPr lang="en-GB" sz="1200" b="1">
                <a:cs typeface="Calibri" panose="020F0502020204030204" pitchFamily="34" charset="0"/>
              </a:rPr>
              <a:t>“Select Customer” </a:t>
            </a:r>
            <a:r>
              <a:rPr lang="en-GB" sz="1200">
                <a:cs typeface="Calibri" panose="020F0502020204030204" pitchFamily="34" charset="0"/>
              </a:rPr>
              <a:t>dropdown list </a:t>
            </a:r>
          </a:p>
          <a:p>
            <a:endParaRPr lang="en-GB">
              <a:cs typeface="Calibri" panose="020F0502020204030204" pitchFamily="34" charset="0"/>
            </a:endParaRPr>
          </a:p>
          <a:p>
            <a:endParaRPr lang="en-GB" sz="1800">
              <a:cs typeface="Calibri" panose="020F0502020204030204" pitchFamily="34" charset="0"/>
            </a:endParaRP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4"/>
              <a:tabLst/>
              <a:defRPr/>
            </a:pPr>
            <a:endParaRPr kumimoji="0" lang="en-GB" sz="1333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8B1E899D-A186-E982-E256-297D9B4C6A1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EEF2A3-0A29-0F5A-4182-242F70A4FC1B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F4BA05F-F030-B4CD-D90C-3EF2B52A49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127992"/>
              </p:ext>
            </p:extLst>
          </p:nvPr>
        </p:nvGraphicFramePr>
        <p:xfrm>
          <a:off x="7063788" y="24511"/>
          <a:ext cx="5101507" cy="29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>
            <a:extLst>
              <a:ext uri="{FF2B5EF4-FFF2-40B4-BE49-F238E27FC236}">
                <a16:creationId xmlns:a16="http://schemas.microsoft.com/office/drawing/2014/main" id="{84D3989C-FE47-8C13-D2B8-FF68C6305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8" y="1379004"/>
            <a:ext cx="3603849" cy="28943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EF4E26F-EB0D-76A5-1625-E4D18BAEBC50}"/>
              </a:ext>
            </a:extLst>
          </p:cNvPr>
          <p:cNvSpPr/>
          <p:nvPr/>
        </p:nvSpPr>
        <p:spPr>
          <a:xfrm>
            <a:off x="3080857" y="3553544"/>
            <a:ext cx="875126" cy="56607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Google Shape;2920;p170">
            <a:extLst>
              <a:ext uri="{FF2B5EF4-FFF2-40B4-BE49-F238E27FC236}">
                <a16:creationId xmlns:a16="http://schemas.microsoft.com/office/drawing/2014/main" id="{56683B9F-4639-2B42-AC50-D852A7EADCF0}"/>
              </a:ext>
            </a:extLst>
          </p:cNvPr>
          <p:cNvSpPr/>
          <p:nvPr/>
        </p:nvSpPr>
        <p:spPr>
          <a:xfrm>
            <a:off x="2717822" y="3568395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16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27586EE0-5581-F2D4-4141-42D54663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8" y="4468369"/>
            <a:ext cx="3603849" cy="12258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090143-47CC-6301-0920-20FDBB50ADF6}"/>
              </a:ext>
            </a:extLst>
          </p:cNvPr>
          <p:cNvSpPr/>
          <p:nvPr/>
        </p:nvSpPr>
        <p:spPr>
          <a:xfrm>
            <a:off x="1616213" y="4567338"/>
            <a:ext cx="2378498" cy="1053815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Google Shape;2920;p170">
            <a:extLst>
              <a:ext uri="{FF2B5EF4-FFF2-40B4-BE49-F238E27FC236}">
                <a16:creationId xmlns:a16="http://schemas.microsoft.com/office/drawing/2014/main" id="{BF8DDC20-ABB2-7A3C-E5C9-55447D1D756A}"/>
              </a:ext>
            </a:extLst>
          </p:cNvPr>
          <p:cNvSpPr/>
          <p:nvPr/>
        </p:nvSpPr>
        <p:spPr>
          <a:xfrm>
            <a:off x="1212937" y="4955568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17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895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9D738-9DC7-8AD5-2D68-E2388E2D8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D04DDF-3B23-C0A7-0F65-19909243EBB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28000" y="2954999"/>
            <a:ext cx="1118105" cy="443199"/>
          </a:xfrm>
        </p:spPr>
        <p:txBody>
          <a:bodyPr anchor="b"/>
          <a:lstStyle/>
          <a:p>
            <a:r>
              <a:rPr lang="en-GB"/>
              <a:t>04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E08362-B4C6-0498-7B8F-EC964D5F0F4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0" y="2954999"/>
            <a:ext cx="7196909" cy="443199"/>
          </a:xfrm>
        </p:spPr>
        <p:txBody>
          <a:bodyPr/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Navigate Through CSP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B2CA1-4601-BB94-8756-DF485E0E3D0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57000" y="6427788"/>
            <a:ext cx="635000" cy="27463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4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517FA-F211-584B-6294-679097B0B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29D2C2D-5BEF-FA24-0A15-2B104E8B9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69" y="1379004"/>
            <a:ext cx="5976771" cy="2964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754AFE5A-2105-AF04-BCA7-8F982B8C9A96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F86DBE71-E24B-3128-0A75-C94510195C18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How to Navigate Through CSP (1/2)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AE2F3F9B-3105-F9E6-00A7-7CD8A94AF4B6}"/>
              </a:ext>
            </a:extLst>
          </p:cNvPr>
          <p:cNvSpPr/>
          <p:nvPr/>
        </p:nvSpPr>
        <p:spPr>
          <a:xfrm>
            <a:off x="6563520" y="1379005"/>
            <a:ext cx="5040173" cy="4723200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400" b="1"/>
              <a:t>How to Navigate Through CSP (1/2)</a:t>
            </a:r>
            <a:endParaRPr lang="en-GB" b="1">
              <a:solidFill>
                <a:srgbClr val="2300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marR="0" lvl="0" indent="-228600" algn="l" defTabSz="6858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200" b="1" i="0" u="none" strike="noStrike" kern="1200">
                <a:effectLst/>
                <a:latin typeface="+mj-lt"/>
                <a:cs typeface="Arial" panose="020B0604020202020204" pitchFamily="34" charset="0"/>
              </a:rPr>
              <a:t>Account</a:t>
            </a:r>
            <a:r>
              <a:rPr lang="en-GB" sz="1200">
                <a:latin typeface="+mj-lt"/>
                <a:cs typeface="Arial" panose="020B0604020202020204" pitchFamily="34" charset="0"/>
              </a:rPr>
              <a:t>: </a:t>
            </a:r>
            <a:r>
              <a:rPr lang="en-GB" sz="1200" i="0" u="none" strike="noStrike" kern="1200">
                <a:effectLst/>
                <a:latin typeface="+mj-lt"/>
              </a:rPr>
              <a:t>Your account name with an associated drop-down sub-menu – to manage your CSP account.</a:t>
            </a:r>
            <a:endParaRPr lang="en-GB" sz="1200">
              <a:latin typeface="+mj-lt"/>
            </a:endParaRPr>
          </a:p>
          <a:p>
            <a:pPr marL="228600" marR="0" lvl="0" indent="-228600" algn="l" defTabSz="6858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200" b="1" i="0" u="none" strike="noStrike" kern="1200">
                <a:effectLst/>
                <a:latin typeface="+mj-lt"/>
                <a:cs typeface="Arial" panose="020B0604020202020204" pitchFamily="34" charset="0"/>
              </a:rPr>
              <a:t>Notifications</a:t>
            </a:r>
            <a:r>
              <a:rPr lang="en-GB" sz="1200">
                <a:latin typeface="+mj-lt"/>
                <a:cs typeface="Arial" panose="020B0604020202020204" pitchFamily="34" charset="0"/>
              </a:rPr>
              <a:t>: </a:t>
            </a:r>
            <a:r>
              <a:rPr lang="en-GB" sz="1200" b="0" i="0" u="none" strike="noStrike" kern="1200">
                <a:effectLst/>
                <a:latin typeface="+mj-lt"/>
              </a:rPr>
              <a:t>To view notifications and manage notification preferences.</a:t>
            </a:r>
            <a:endParaRPr lang="en-GB" sz="1200">
              <a:latin typeface="+mj-lt"/>
            </a:endParaRPr>
          </a:p>
          <a:p>
            <a:pPr marL="228600" marR="0" lvl="0" indent="-228600" algn="l" defTabSz="6858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200" b="1" i="0" u="none" strike="noStrike" kern="1200">
                <a:effectLst/>
                <a:latin typeface="+mj-lt"/>
                <a:cs typeface="Arial" panose="020B0604020202020204" pitchFamily="34" charset="0"/>
              </a:rPr>
              <a:t>Help</a:t>
            </a:r>
            <a:r>
              <a:rPr lang="en-GB" sz="1200">
                <a:latin typeface="+mj-lt"/>
                <a:cs typeface="Arial" panose="020B0604020202020204" pitchFamily="34" charset="0"/>
              </a:rPr>
              <a:t>: </a:t>
            </a:r>
            <a:r>
              <a:rPr lang="en-GB" sz="1200" b="0" i="0" u="none" strike="noStrike" kern="1200">
                <a:effectLst/>
                <a:latin typeface="+mj-lt"/>
              </a:rPr>
              <a:t>To access the CSP help sub-menu: </a:t>
            </a:r>
            <a:endParaRPr lang="en-GB" sz="1200" b="0" i="0" u="none" strike="noStrike">
              <a:effectLst/>
              <a:latin typeface="+mj-lt"/>
            </a:endParaRPr>
          </a:p>
          <a:p>
            <a:pPr marL="628650" lvl="1" indent="-17145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1" i="0" u="none" strike="noStrike" kern="1200"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Coupa Compass</a:t>
            </a:r>
            <a:r>
              <a:rPr lang="en-GB" sz="1200" b="0" i="0" u="none" strike="noStrike" kern="1200">
                <a:effectLst/>
                <a:latin typeface="+mj-lt"/>
              </a:rPr>
              <a:t>: where you can find resources, such as support articles, to better use Coupa.</a:t>
            </a:r>
            <a:endParaRPr lang="en-GB" sz="1200" b="0" i="0" u="none" strike="noStrike">
              <a:effectLst/>
              <a:latin typeface="+mj-lt"/>
            </a:endParaRPr>
          </a:p>
          <a:p>
            <a:pPr marL="628650" lvl="1" indent="-17145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1" i="0" u="none" strike="noStrike" kern="1200">
                <a:effectLst/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 Webinars</a:t>
            </a:r>
            <a:r>
              <a:rPr lang="en-GB" sz="1200" b="0" i="0" u="none" strike="noStrike" kern="1200">
                <a:effectLst/>
                <a:latin typeface="+mj-lt"/>
              </a:rPr>
              <a:t>: where you can register for a supplier training webinar.</a:t>
            </a:r>
            <a:endParaRPr lang="en-GB" sz="1200" b="0" i="0" u="none" strike="noStrike">
              <a:effectLst/>
              <a:latin typeface="+mj-lt"/>
            </a:endParaRPr>
          </a:p>
          <a:p>
            <a:pPr marL="628650" lvl="1" indent="-171450" fontAlgn="ctr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1" i="0" u="sng" strike="noStrike" kern="1200">
                <a:effectLst/>
                <a:latin typeface="+mj-lt"/>
              </a:rPr>
              <a:t>Help Tour</a:t>
            </a:r>
            <a:r>
              <a:rPr lang="en-GB" sz="1200" b="0" i="0" u="sng" strike="noStrike" kern="1200">
                <a:effectLst/>
                <a:latin typeface="+mj-lt"/>
              </a:rPr>
              <a:t>: </a:t>
            </a:r>
            <a:r>
              <a:rPr lang="en-GB" sz="1200" b="0" i="0" u="none" strike="noStrike" kern="1200">
                <a:effectLst/>
                <a:latin typeface="+mj-lt"/>
              </a:rPr>
              <a:t>of the open page in question.</a:t>
            </a:r>
            <a:endParaRPr lang="en-GB" sz="1200" b="0" i="0" u="none" strike="noStrike">
              <a:effectLst/>
              <a:latin typeface="+mj-lt"/>
            </a:endParaRPr>
          </a:p>
          <a:p>
            <a:pPr marL="228600" indent="-228600" algn="l" rtl="0" eaLnBrk="1" fontAlgn="ctr" latinLnBrk="0" hangingPunct="1">
              <a:spcAft>
                <a:spcPts val="600"/>
              </a:spcAft>
              <a:buFont typeface="+mj-lt"/>
              <a:buAutoNum type="arabicPeriod" startAt="4"/>
            </a:pPr>
            <a:r>
              <a:rPr lang="en-GB" sz="1200" b="1" i="0" u="none" strike="noStrike" kern="1200">
                <a:effectLst/>
                <a:latin typeface="+mj-lt"/>
                <a:cs typeface="Arial" panose="020B0604020202020204" pitchFamily="34" charset="0"/>
              </a:rPr>
              <a:t>Home</a:t>
            </a:r>
            <a:r>
              <a:rPr lang="en-GB" sz="1200">
                <a:latin typeface="+mj-lt"/>
                <a:cs typeface="Arial" panose="020B0604020202020204" pitchFamily="34" charset="0"/>
              </a:rPr>
              <a:t>: </a:t>
            </a:r>
            <a:r>
              <a:rPr lang="en-GB" sz="1200" b="0" i="0" u="none" strike="noStrike" kern="1200">
                <a:effectLst/>
                <a:latin typeface="+mj-lt"/>
              </a:rPr>
              <a:t>To navigate to the CSP homepage.</a:t>
            </a:r>
          </a:p>
          <a:p>
            <a:pPr marL="228600" indent="-228600" fontAlgn="ctr">
              <a:spcAft>
                <a:spcPts val="600"/>
              </a:spcAft>
              <a:buFont typeface="+mj-lt"/>
              <a:buAutoNum type="arabicPeriod" startAt="4"/>
            </a:pPr>
            <a:r>
              <a:rPr lang="en-GB" sz="1200" b="1">
                <a:cs typeface="Arial" panose="020B0604020202020204" pitchFamily="34" charset="0"/>
              </a:rPr>
              <a:t>Invoices</a:t>
            </a:r>
            <a:r>
              <a:rPr lang="en-GB" sz="1200">
                <a:cs typeface="Arial" panose="020B0604020202020204" pitchFamily="34" charset="0"/>
              </a:rPr>
              <a:t>: </a:t>
            </a:r>
            <a:r>
              <a:rPr lang="en-GB" sz="1200"/>
              <a:t>To access, manage, and create Invoices.</a:t>
            </a:r>
          </a:p>
          <a:p>
            <a:pPr marL="228600" indent="-228600" fontAlgn="ctr">
              <a:spcAft>
                <a:spcPts val="600"/>
              </a:spcAft>
              <a:buFont typeface="+mj-lt"/>
              <a:buAutoNum type="arabicPeriod" startAt="4"/>
            </a:pPr>
            <a:r>
              <a:rPr lang="en-GB" sz="1200" b="1">
                <a:cs typeface="Arial" panose="020B0604020202020204" pitchFamily="34" charset="0"/>
              </a:rPr>
              <a:t>Orders: </a:t>
            </a:r>
            <a:r>
              <a:rPr lang="en-GB" sz="1200"/>
              <a:t>To access and manage Purchase Orders.</a:t>
            </a:r>
            <a:endParaRPr lang="en-GB" sz="1200">
              <a:latin typeface="+mj-lt"/>
            </a:endParaRPr>
          </a:p>
          <a:p>
            <a:pPr marL="228600" indent="-228600" algn="l" rtl="0" eaLnBrk="1" fontAlgn="ctr" latinLnBrk="0" hangingPunct="1">
              <a:spcAft>
                <a:spcPts val="600"/>
              </a:spcAft>
              <a:buFont typeface="+mj-lt"/>
              <a:buAutoNum type="arabicPeriod" startAt="4"/>
            </a:pPr>
            <a:r>
              <a:rPr lang="en-GB" sz="1200" b="1" i="0" u="none" strike="noStrike" kern="1200">
                <a:effectLst/>
                <a:latin typeface="+mj-lt"/>
                <a:cs typeface="Arial" panose="020B0604020202020204" pitchFamily="34" charset="0"/>
              </a:rPr>
              <a:t>Business Profile: </a:t>
            </a:r>
            <a:r>
              <a:rPr lang="en-GB" sz="1200" b="0" i="0" u="none" strike="noStrike" kern="1200">
                <a:effectLst/>
                <a:latin typeface="+mj-lt"/>
              </a:rPr>
              <a:t>To manage your profile information.</a:t>
            </a:r>
            <a:endParaRPr lang="en-GB" sz="1200">
              <a:latin typeface="+mj-lt"/>
            </a:endParaRP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n-GB" sz="1333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46A9A907-BD29-AB4D-6C67-5EC84836768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Google Shape;2920;p170">
            <a:extLst>
              <a:ext uri="{FF2B5EF4-FFF2-40B4-BE49-F238E27FC236}">
                <a16:creationId xmlns:a16="http://schemas.microsoft.com/office/drawing/2014/main" id="{5B197FCB-3028-BD32-B010-C4321FF55745}"/>
              </a:ext>
            </a:extLst>
          </p:cNvPr>
          <p:cNvSpPr/>
          <p:nvPr/>
        </p:nvSpPr>
        <p:spPr>
          <a:xfrm>
            <a:off x="5087320" y="1059890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1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9F6AD7-CBF8-E473-C94B-5ABE354F2F59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4" name="Google Shape;2920;p170">
            <a:extLst>
              <a:ext uri="{FF2B5EF4-FFF2-40B4-BE49-F238E27FC236}">
                <a16:creationId xmlns:a16="http://schemas.microsoft.com/office/drawing/2014/main" id="{015CA378-D710-81FD-98BE-A162F49CC430}"/>
              </a:ext>
            </a:extLst>
          </p:cNvPr>
          <p:cNvSpPr/>
          <p:nvPr/>
        </p:nvSpPr>
        <p:spPr>
          <a:xfrm>
            <a:off x="5627648" y="1059890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2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Google Shape;2920;p170">
            <a:extLst>
              <a:ext uri="{FF2B5EF4-FFF2-40B4-BE49-F238E27FC236}">
                <a16:creationId xmlns:a16="http://schemas.microsoft.com/office/drawing/2014/main" id="{17DABF37-DDAA-34AA-1D2D-06205E0FA5FC}"/>
              </a:ext>
            </a:extLst>
          </p:cNvPr>
          <p:cNvSpPr/>
          <p:nvPr/>
        </p:nvSpPr>
        <p:spPr>
          <a:xfrm>
            <a:off x="6167975" y="1059890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3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2920;p170">
            <a:extLst>
              <a:ext uri="{FF2B5EF4-FFF2-40B4-BE49-F238E27FC236}">
                <a16:creationId xmlns:a16="http://schemas.microsoft.com/office/drawing/2014/main" id="{C4DC9E53-BC06-31E5-3CB4-062F88704C0E}"/>
              </a:ext>
            </a:extLst>
          </p:cNvPr>
          <p:cNvSpPr/>
          <p:nvPr/>
        </p:nvSpPr>
        <p:spPr>
          <a:xfrm>
            <a:off x="605377" y="1364690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4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2920;p170">
            <a:extLst>
              <a:ext uri="{FF2B5EF4-FFF2-40B4-BE49-F238E27FC236}">
                <a16:creationId xmlns:a16="http://schemas.microsoft.com/office/drawing/2014/main" id="{A33C2063-3B8A-5B55-8A7A-F12CC9BF6301}"/>
              </a:ext>
            </a:extLst>
          </p:cNvPr>
          <p:cNvSpPr/>
          <p:nvPr/>
        </p:nvSpPr>
        <p:spPr>
          <a:xfrm>
            <a:off x="956359" y="1364690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5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2920;p170">
            <a:extLst>
              <a:ext uri="{FF2B5EF4-FFF2-40B4-BE49-F238E27FC236}">
                <a16:creationId xmlns:a16="http://schemas.microsoft.com/office/drawing/2014/main" id="{96C4F96A-78DB-F214-7466-A023CA4B2A17}"/>
              </a:ext>
            </a:extLst>
          </p:cNvPr>
          <p:cNvSpPr/>
          <p:nvPr/>
        </p:nvSpPr>
        <p:spPr>
          <a:xfrm>
            <a:off x="1369684" y="1364690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6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2920;p170">
            <a:extLst>
              <a:ext uri="{FF2B5EF4-FFF2-40B4-BE49-F238E27FC236}">
                <a16:creationId xmlns:a16="http://schemas.microsoft.com/office/drawing/2014/main" id="{BAE25DE2-09DB-B756-88CE-9498D76BE85B}"/>
              </a:ext>
            </a:extLst>
          </p:cNvPr>
          <p:cNvSpPr/>
          <p:nvPr/>
        </p:nvSpPr>
        <p:spPr>
          <a:xfrm>
            <a:off x="1914623" y="1364690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7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3C4936-58D9-F490-95CE-991B87B0A461}"/>
              </a:ext>
            </a:extLst>
          </p:cNvPr>
          <p:cNvSpPr/>
          <p:nvPr/>
        </p:nvSpPr>
        <p:spPr>
          <a:xfrm>
            <a:off x="5078131" y="1414435"/>
            <a:ext cx="288000" cy="152429"/>
          </a:xfrm>
          <a:prstGeom prst="rect">
            <a:avLst/>
          </a:prstGeom>
          <a:noFill/>
          <a:ln w="19050" cap="flat" cmpd="sng" algn="ctr">
            <a:solidFill>
              <a:srgbClr val="7213E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9F4070-29C5-07C1-76CE-FDCA54F11197}"/>
              </a:ext>
            </a:extLst>
          </p:cNvPr>
          <p:cNvSpPr/>
          <p:nvPr/>
        </p:nvSpPr>
        <p:spPr>
          <a:xfrm>
            <a:off x="5409734" y="1414435"/>
            <a:ext cx="705821" cy="152429"/>
          </a:xfrm>
          <a:prstGeom prst="rect">
            <a:avLst/>
          </a:prstGeom>
          <a:noFill/>
          <a:ln w="19050" cap="flat" cmpd="sng" algn="ctr">
            <a:solidFill>
              <a:srgbClr val="7213E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0D8C3D-0431-CB8F-957D-BEE5354F459C}"/>
              </a:ext>
            </a:extLst>
          </p:cNvPr>
          <p:cNvSpPr/>
          <p:nvPr/>
        </p:nvSpPr>
        <p:spPr>
          <a:xfrm>
            <a:off x="6159158" y="1414434"/>
            <a:ext cx="288000" cy="152429"/>
          </a:xfrm>
          <a:prstGeom prst="rect">
            <a:avLst/>
          </a:prstGeom>
          <a:noFill/>
          <a:ln w="19050" cap="flat" cmpd="sng" algn="ctr">
            <a:solidFill>
              <a:srgbClr val="7213E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AD2DD0-CC70-31A7-68EF-E7342E4FB59C}"/>
              </a:ext>
            </a:extLst>
          </p:cNvPr>
          <p:cNvSpPr/>
          <p:nvPr/>
        </p:nvSpPr>
        <p:spPr>
          <a:xfrm>
            <a:off x="611020" y="1674750"/>
            <a:ext cx="288000" cy="152429"/>
          </a:xfrm>
          <a:prstGeom prst="rect">
            <a:avLst/>
          </a:prstGeom>
          <a:noFill/>
          <a:ln w="19050" cap="flat" cmpd="sng" algn="ctr">
            <a:solidFill>
              <a:srgbClr val="7213E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A5070A-8975-BD1F-A013-817CB5DC5B8D}"/>
              </a:ext>
            </a:extLst>
          </p:cNvPr>
          <p:cNvSpPr/>
          <p:nvPr/>
        </p:nvSpPr>
        <p:spPr>
          <a:xfrm>
            <a:off x="938250" y="1674749"/>
            <a:ext cx="329233" cy="152429"/>
          </a:xfrm>
          <a:prstGeom prst="rect">
            <a:avLst/>
          </a:prstGeom>
          <a:noFill/>
          <a:ln w="19050" cap="flat" cmpd="sng" algn="ctr">
            <a:solidFill>
              <a:srgbClr val="7213E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968E38-83AC-396A-2D9A-1A8AA1128142}"/>
              </a:ext>
            </a:extLst>
          </p:cNvPr>
          <p:cNvSpPr/>
          <p:nvPr/>
        </p:nvSpPr>
        <p:spPr>
          <a:xfrm>
            <a:off x="1369684" y="1674749"/>
            <a:ext cx="288000" cy="152429"/>
          </a:xfrm>
          <a:prstGeom prst="rect">
            <a:avLst/>
          </a:prstGeom>
          <a:noFill/>
          <a:ln w="19050" cap="flat" cmpd="sng" algn="ctr">
            <a:solidFill>
              <a:srgbClr val="7213E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8D67BE-FD58-C86D-9F16-36C3D1E879DF}"/>
              </a:ext>
            </a:extLst>
          </p:cNvPr>
          <p:cNvSpPr/>
          <p:nvPr/>
        </p:nvSpPr>
        <p:spPr>
          <a:xfrm>
            <a:off x="1770623" y="1674749"/>
            <a:ext cx="633072" cy="152429"/>
          </a:xfrm>
          <a:prstGeom prst="rect">
            <a:avLst/>
          </a:prstGeom>
          <a:noFill/>
          <a:ln w="19050" cap="flat" cmpd="sng" algn="ctr">
            <a:solidFill>
              <a:srgbClr val="7213E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61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98815-7D4B-8B4A-F9E5-DB27A5368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46D321-42F8-75C7-319D-203FEB85FF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28000" y="2954999"/>
            <a:ext cx="1118105" cy="443199"/>
          </a:xfrm>
        </p:spPr>
        <p:txBody>
          <a:bodyPr anchor="b"/>
          <a:lstStyle/>
          <a:p>
            <a:r>
              <a:rPr lang="en-GB"/>
              <a:t>02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971B1F-FE52-2166-C720-627F3F49AC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79090" y="2954999"/>
            <a:ext cx="7196909" cy="443199"/>
          </a:xfrm>
        </p:spPr>
        <p:txBody>
          <a:bodyPr/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CSP Registration for Suppliers Without a CSP Account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2973FA-ECB8-C149-DB1E-2A9B4BB7480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57000" y="6427788"/>
            <a:ext cx="635000" cy="27463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5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2D9B4-C267-E6FE-0A13-5B7C559CF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03444A-B9CA-4EB8-7086-7896BCAE1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69" y="1379004"/>
            <a:ext cx="5976771" cy="2964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13C9AB8D-7B6A-E55C-C61A-EF214461B902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4D342B5C-D7B4-40B1-8320-933E2955C67D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How to Navigate Through CSP (2/2)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2593C53A-1E23-14E7-1A3F-98A7130C4453}"/>
              </a:ext>
            </a:extLst>
          </p:cNvPr>
          <p:cNvSpPr/>
          <p:nvPr/>
        </p:nvSpPr>
        <p:spPr>
          <a:xfrm>
            <a:off x="6563520" y="1379005"/>
            <a:ext cx="5040173" cy="4723200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400" b="1"/>
              <a:t>How to Navigate Through CSP (2/2)</a:t>
            </a:r>
            <a:endParaRPr lang="en-GB" b="1">
              <a:solidFill>
                <a:srgbClr val="23004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 rtl="0" eaLnBrk="1" fontAlgn="ctr" latinLnBrk="0" hangingPunct="1">
              <a:spcAft>
                <a:spcPts val="600"/>
              </a:spcAft>
              <a:buFont typeface="+mj-lt"/>
              <a:buAutoNum type="arabicPeriod" startAt="9"/>
            </a:pPr>
            <a:r>
              <a:rPr lang="en-GB" sz="1200" b="1" i="0" u="none" strike="noStrike" kern="1200">
                <a:effectLst/>
                <a:latin typeface="+mj-lt"/>
                <a:cs typeface="Arial" panose="020B0604020202020204" pitchFamily="34" charset="0"/>
              </a:rPr>
              <a:t>Multi Factor Security</a:t>
            </a:r>
            <a:r>
              <a:rPr lang="en-GB" sz="1200">
                <a:latin typeface="+mj-lt"/>
                <a:cs typeface="Arial" panose="020B0604020202020204" pitchFamily="34" charset="0"/>
              </a:rPr>
              <a:t>: </a:t>
            </a:r>
            <a:r>
              <a:rPr lang="en-GB" sz="1200" i="0" u="none" strike="noStrike" kern="1200">
                <a:effectLst/>
                <a:latin typeface="+mj-lt"/>
              </a:rPr>
              <a:t>Number of users who have completed the two-factor authentication setup.</a:t>
            </a:r>
            <a:endParaRPr lang="en-GB" sz="1200">
              <a:latin typeface="+mj-lt"/>
            </a:endParaRPr>
          </a:p>
          <a:p>
            <a:pPr marL="342900" indent="-342900" algn="l" rtl="0" eaLnBrk="1" fontAlgn="ctr" latinLnBrk="0" hangingPunct="1">
              <a:spcAft>
                <a:spcPts val="600"/>
              </a:spcAft>
              <a:buFont typeface="+mj-lt"/>
              <a:buAutoNum type="arabicPeriod" startAt="9"/>
            </a:pPr>
            <a:r>
              <a:rPr lang="en-GB" sz="1200" b="1" i="0" u="none" strike="noStrike" kern="1200">
                <a:effectLst/>
                <a:latin typeface="+mj-lt"/>
                <a:cs typeface="Arial" panose="020B0604020202020204" pitchFamily="34" charset="0"/>
              </a:rPr>
              <a:t>Join Requests</a:t>
            </a:r>
            <a:r>
              <a:rPr lang="en-GB" sz="1200">
                <a:latin typeface="+mj-lt"/>
                <a:cs typeface="Arial" panose="020B0604020202020204" pitchFamily="34" charset="0"/>
              </a:rPr>
              <a:t>: </a:t>
            </a:r>
            <a:r>
              <a:rPr lang="en-GB" sz="1200" b="0" i="0" u="none" strike="noStrike" kern="1200">
                <a:effectLst/>
                <a:latin typeface="+mj-lt"/>
              </a:rPr>
              <a:t>Requests from new users to access this account.</a:t>
            </a:r>
            <a:endParaRPr lang="en-GB" sz="1200">
              <a:latin typeface="+mj-lt"/>
            </a:endParaRPr>
          </a:p>
          <a:p>
            <a:pPr marL="342900" indent="-342900" algn="l" rtl="0" eaLnBrk="1" fontAlgn="ctr" latinLnBrk="0" hangingPunct="1">
              <a:spcAft>
                <a:spcPts val="600"/>
              </a:spcAft>
              <a:buFont typeface="+mj-lt"/>
              <a:buAutoNum type="arabicPeriod" startAt="9"/>
            </a:pPr>
            <a:r>
              <a:rPr lang="en-GB" sz="1200" b="1" i="0" u="none" strike="noStrike" kern="1200">
                <a:effectLst/>
                <a:latin typeface="+mj-lt"/>
                <a:cs typeface="Arial" panose="020B0604020202020204" pitchFamily="34" charset="0"/>
              </a:rPr>
              <a:t>Merge Suggestions</a:t>
            </a:r>
            <a:r>
              <a:rPr lang="en-GB" sz="1200">
                <a:latin typeface="+mj-lt"/>
                <a:cs typeface="Arial" panose="020B0604020202020204" pitchFamily="34" charset="0"/>
              </a:rPr>
              <a:t>: </a:t>
            </a:r>
            <a:r>
              <a:rPr lang="en-GB" sz="1200" b="0" i="0" u="none" strike="noStrike" kern="1200">
                <a:effectLst/>
                <a:latin typeface="+mj-lt"/>
              </a:rPr>
              <a:t>Suggestions to merge multiple CSP accounts with the same confirmed email domain.</a:t>
            </a:r>
            <a:endParaRPr lang="en-GB" sz="1200">
              <a:latin typeface="+mj-lt"/>
            </a:endParaRPr>
          </a:p>
          <a:p>
            <a:pPr marL="342900" indent="-342900" algn="l" rtl="0" eaLnBrk="1" fontAlgn="ctr" latinLnBrk="0" hangingPunct="1">
              <a:spcAft>
                <a:spcPts val="600"/>
              </a:spcAft>
              <a:buFont typeface="+mj-lt"/>
              <a:buAutoNum type="arabicPeriod" startAt="9"/>
            </a:pPr>
            <a:r>
              <a:rPr lang="en-GB" sz="1200" b="1" i="0" u="none" strike="noStrike" kern="1200">
                <a:effectLst/>
                <a:latin typeface="+mj-lt"/>
                <a:cs typeface="Arial" panose="020B0604020202020204" pitchFamily="34" charset="0"/>
              </a:rPr>
              <a:t>Linked Customers</a:t>
            </a:r>
            <a:r>
              <a:rPr lang="en-GB" sz="1200">
                <a:latin typeface="+mj-lt"/>
                <a:cs typeface="Arial" panose="020B0604020202020204" pitchFamily="34" charset="0"/>
              </a:rPr>
              <a:t>: N</a:t>
            </a:r>
            <a:r>
              <a:rPr lang="en-GB" sz="1200" b="0" i="0" u="none" strike="noStrike" kern="1200">
                <a:effectLst/>
                <a:latin typeface="+mj-lt"/>
              </a:rPr>
              <a:t>umber of your trading customers on Coupa.</a:t>
            </a:r>
            <a:endParaRPr lang="en-GB" sz="1200" b="0" i="0" u="none" strike="noStrike">
              <a:effectLst/>
              <a:latin typeface="+mj-lt"/>
            </a:endParaRP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4"/>
              <a:tabLst/>
              <a:defRPr/>
            </a:pPr>
            <a:endParaRPr kumimoji="0" lang="en-GB" sz="1333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ADB20436-0B27-174E-82C7-7A2FD2246D4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Google Shape;2920;p170">
            <a:extLst>
              <a:ext uri="{FF2B5EF4-FFF2-40B4-BE49-F238E27FC236}">
                <a16:creationId xmlns:a16="http://schemas.microsoft.com/office/drawing/2014/main" id="{5B00BC6E-10A4-1BFB-3F05-C6BEECE6AC87}"/>
              </a:ext>
            </a:extLst>
          </p:cNvPr>
          <p:cNvSpPr/>
          <p:nvPr/>
        </p:nvSpPr>
        <p:spPr>
          <a:xfrm>
            <a:off x="861115" y="3293934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9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C39AF7-C229-D4B6-BA5F-A931EE2088A1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3" name="Google Shape;2920;p170">
            <a:extLst>
              <a:ext uri="{FF2B5EF4-FFF2-40B4-BE49-F238E27FC236}">
                <a16:creationId xmlns:a16="http://schemas.microsoft.com/office/drawing/2014/main" id="{A42CA72B-9F22-4FD8-862D-15D50E7B2566}"/>
              </a:ext>
            </a:extLst>
          </p:cNvPr>
          <p:cNvSpPr/>
          <p:nvPr/>
        </p:nvSpPr>
        <p:spPr>
          <a:xfrm>
            <a:off x="1824006" y="3293934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10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2920;p170">
            <a:extLst>
              <a:ext uri="{FF2B5EF4-FFF2-40B4-BE49-F238E27FC236}">
                <a16:creationId xmlns:a16="http://schemas.microsoft.com/office/drawing/2014/main" id="{3A783845-9053-E92B-6B6E-EA68BB4E410D}"/>
              </a:ext>
            </a:extLst>
          </p:cNvPr>
          <p:cNvSpPr/>
          <p:nvPr/>
        </p:nvSpPr>
        <p:spPr>
          <a:xfrm>
            <a:off x="2696843" y="3293934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1</a:t>
            </a: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1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2920;p170">
            <a:extLst>
              <a:ext uri="{FF2B5EF4-FFF2-40B4-BE49-F238E27FC236}">
                <a16:creationId xmlns:a16="http://schemas.microsoft.com/office/drawing/2014/main" id="{F3CC6BE8-8DA5-658D-86A3-0477C332395D}"/>
              </a:ext>
            </a:extLst>
          </p:cNvPr>
          <p:cNvSpPr/>
          <p:nvPr/>
        </p:nvSpPr>
        <p:spPr>
          <a:xfrm>
            <a:off x="3569680" y="3293934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12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2B68DA-FDB2-72E3-9A03-C7F26BCA42BB}"/>
              </a:ext>
            </a:extLst>
          </p:cNvPr>
          <p:cNvSpPr/>
          <p:nvPr/>
        </p:nvSpPr>
        <p:spPr>
          <a:xfrm>
            <a:off x="3493120" y="3634196"/>
            <a:ext cx="760621" cy="450779"/>
          </a:xfrm>
          <a:prstGeom prst="rect">
            <a:avLst/>
          </a:prstGeom>
          <a:noFill/>
          <a:ln w="19050" cap="flat" cmpd="sng" algn="ctr">
            <a:solidFill>
              <a:srgbClr val="7213E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C8D1FD-2C05-46D9-8CF0-872FCCD6093D}"/>
              </a:ext>
            </a:extLst>
          </p:cNvPr>
          <p:cNvSpPr/>
          <p:nvPr/>
        </p:nvSpPr>
        <p:spPr>
          <a:xfrm>
            <a:off x="1587695" y="3639528"/>
            <a:ext cx="760621" cy="450779"/>
          </a:xfrm>
          <a:prstGeom prst="rect">
            <a:avLst/>
          </a:prstGeom>
          <a:noFill/>
          <a:ln w="19050" cap="flat" cmpd="sng" algn="ctr">
            <a:solidFill>
              <a:srgbClr val="7213E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AF5BD-AE00-47FD-3387-943C4293C420}"/>
              </a:ext>
            </a:extLst>
          </p:cNvPr>
          <p:cNvSpPr/>
          <p:nvPr/>
        </p:nvSpPr>
        <p:spPr>
          <a:xfrm>
            <a:off x="2604532" y="3634197"/>
            <a:ext cx="760621" cy="450779"/>
          </a:xfrm>
          <a:prstGeom prst="rect">
            <a:avLst/>
          </a:prstGeom>
          <a:noFill/>
          <a:ln w="19050" cap="flat" cmpd="sng" algn="ctr">
            <a:solidFill>
              <a:srgbClr val="7213E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5AB60-9B77-F73D-69CF-1D149BB23201}"/>
              </a:ext>
            </a:extLst>
          </p:cNvPr>
          <p:cNvSpPr/>
          <p:nvPr/>
        </p:nvSpPr>
        <p:spPr>
          <a:xfrm>
            <a:off x="717114" y="3639528"/>
            <a:ext cx="760621" cy="450779"/>
          </a:xfrm>
          <a:prstGeom prst="rect">
            <a:avLst/>
          </a:prstGeom>
          <a:noFill/>
          <a:ln w="19050" cap="flat" cmpd="sng" algn="ctr">
            <a:solidFill>
              <a:srgbClr val="7213E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18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58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47A81-1513-88E7-1734-6A1102422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BF514E-EE10-8DCD-044A-D21B926B5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00" y="1379004"/>
            <a:ext cx="2250587" cy="581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0CC9F0-A3CF-1720-C084-40503B257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99" y="2552021"/>
            <a:ext cx="5883661" cy="2287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A6A84A26-B927-1975-9C4B-F783DF08A3AD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94DA50DC-5F14-9DE2-A1FD-388DFA82EE82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Registration Process: Suppliers Without a CSP Account </a:t>
            </a:r>
            <a:r>
              <a:rPr lang="en-GB">
                <a:solidFill>
                  <a:srgbClr val="23004C"/>
                </a:solidFill>
              </a:rPr>
              <a:t>(1/8)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D33FE8CF-F2FC-70BE-F56B-387BFEA916BB}"/>
              </a:ext>
            </a:extLst>
          </p:cNvPr>
          <p:cNvSpPr/>
          <p:nvPr/>
        </p:nvSpPr>
        <p:spPr>
          <a:xfrm>
            <a:off x="6563520" y="1379004"/>
            <a:ext cx="5040173" cy="4721873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/>
              <a:t>Registration Process: Suppliers Without a CSP Account </a:t>
            </a:r>
            <a:r>
              <a:rPr lang="en-GB" sz="1400" b="1">
                <a:solidFill>
                  <a:srgbClr val="23004C"/>
                </a:solidFill>
              </a:rPr>
              <a:t>(1/8)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228600" defTabSz="1219170">
              <a:spcBef>
                <a:spcPts val="80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GB" sz="1200">
                <a:cs typeface="Calibri" panose="020F0502020204030204" pitchFamily="34" charset="0"/>
              </a:rPr>
              <a:t>If you do not currently have a Coupa Supplier Portal (CSP) account, you will receive an invite from Sanofi via </a:t>
            </a:r>
            <a:r>
              <a:rPr lang="en-GB" sz="1200" b="1">
                <a:cs typeface="Calibri" panose="020F0502020204030204" pitchFamily="34" charset="0"/>
              </a:rPr>
              <a:t>email</a:t>
            </a:r>
            <a:r>
              <a:rPr lang="en-GB" sz="1200">
                <a:cs typeface="Calibri" panose="020F0502020204030204" pitchFamily="34" charset="0"/>
              </a:rPr>
              <a:t>*</a:t>
            </a:r>
          </a:p>
          <a:p>
            <a:pPr marL="228600" marR="0" lvl="0" indent="-228600" algn="l" defTabSz="1219170" rtl="0" eaLnBrk="1" fontAlgn="auto" latinLnBrk="0" hangingPunct="1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Click</a:t>
            </a:r>
            <a:r>
              <a:rPr lang="en-GB" sz="1200" b="1">
                <a:cs typeface="Calibri" panose="020F0502020204030204" pitchFamily="34" charset="0"/>
              </a:rPr>
              <a:t> </a:t>
            </a:r>
            <a:r>
              <a:rPr lang="en-GB" sz="1200">
                <a:cs typeface="Calibri" panose="020F0502020204030204" pitchFamily="34" charset="0"/>
              </a:rPr>
              <a:t>the</a:t>
            </a:r>
            <a:r>
              <a:rPr lang="en-GB" sz="1200" b="1">
                <a:cs typeface="Calibri" panose="020F0502020204030204" pitchFamily="34" charset="0"/>
              </a:rPr>
              <a:t> “Join Coupa Supplier Portal” button </a:t>
            </a:r>
            <a:r>
              <a:rPr lang="en-GB" sz="1200">
                <a:cs typeface="Calibri" panose="020F0502020204030204" pitchFamily="34" charset="0"/>
              </a:rPr>
              <a:t>in the email, after this you will be directed to the CSP website where you will be required to input your credentials to complete your CSP registration</a:t>
            </a:r>
          </a:p>
          <a:p>
            <a:pPr marL="228600" indent="-228600" defTabSz="1219170">
              <a:spcBef>
                <a:spcPts val="80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lang="en-GB" sz="1200">
                <a:cs typeface="Calibri" panose="020F0502020204030204" pitchFamily="34" charset="0"/>
              </a:rPr>
              <a:t>If you are not the correct recipient for the invitation, click on the </a:t>
            </a:r>
            <a:r>
              <a:rPr lang="en-GB" sz="1200" b="1">
                <a:cs typeface="Calibri" panose="020F0502020204030204" pitchFamily="34" charset="0"/>
              </a:rPr>
              <a:t>“Forward Invitation Button” </a:t>
            </a:r>
            <a:r>
              <a:rPr lang="en-GB" sz="1200">
                <a:cs typeface="Calibri" panose="020F0502020204030204" pitchFamily="34" charset="0"/>
              </a:rPr>
              <a:t>to forward the invitation to the correct person within your business</a:t>
            </a: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en-GB" sz="1200">
              <a:cs typeface="Calibri" panose="020F0502020204030204" pitchFamily="34" charset="0"/>
            </a:endParaRP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sz="1333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2969;p173">
            <a:extLst>
              <a:ext uri="{FF2B5EF4-FFF2-40B4-BE49-F238E27FC236}">
                <a16:creationId xmlns:a16="http://schemas.microsoft.com/office/drawing/2014/main" id="{6428AE31-7E10-669E-C86C-3E52F7241084}"/>
              </a:ext>
            </a:extLst>
          </p:cNvPr>
          <p:cNvSpPr/>
          <p:nvPr/>
        </p:nvSpPr>
        <p:spPr>
          <a:xfrm>
            <a:off x="6452006" y="4994414"/>
            <a:ext cx="5263200" cy="97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2000" tIns="108000" rIns="108000" bIns="1080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100" b="1">
                <a:solidFill>
                  <a:schemeClr val="bg1"/>
                </a:solidFill>
                <a:cs typeface="Calibri" panose="020F0502020204030204" pitchFamily="34" charset="0"/>
              </a:rPr>
              <a:t>*Note: this email will come from a Do-not-reply Coupa email box and not the Sanofi supplier enablement email address.</a:t>
            </a:r>
            <a:endParaRPr kumimoji="0" sz="1100" b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AB9E0E6-E115-BF07-36F5-6018DFE3F764}"/>
              </a:ext>
            </a:extLst>
          </p:cNvPr>
          <p:cNvGrpSpPr/>
          <p:nvPr/>
        </p:nvGrpSpPr>
        <p:grpSpPr>
          <a:xfrm>
            <a:off x="6532073" y="5112622"/>
            <a:ext cx="735789" cy="735789"/>
            <a:chOff x="1048093" y="4900250"/>
            <a:chExt cx="630000" cy="63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A119E8E-50B5-1C28-1950-C0A983A9DE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093" y="4900250"/>
              <a:ext cx="630000" cy="63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5399368-5E5E-91F1-5A2C-9417D9AD0B5B}"/>
                </a:ext>
              </a:extLst>
            </p:cNvPr>
            <p:cNvSpPr/>
            <p:nvPr/>
          </p:nvSpPr>
          <p:spPr>
            <a:xfrm>
              <a:off x="1280277" y="5410382"/>
              <a:ext cx="163698" cy="34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" name="Rectangle 14">
              <a:extLst>
                <a:ext uri="{FF2B5EF4-FFF2-40B4-BE49-F238E27FC236}">
                  <a16:creationId xmlns:a16="http://schemas.microsoft.com/office/drawing/2014/main" id="{E597EA9B-DEB7-A64E-761A-78F98416B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61" y="4961110"/>
              <a:ext cx="7019" cy="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909DA706-1ADF-815F-B9DB-101E155E5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511" y="4997240"/>
              <a:ext cx="44862" cy="55915"/>
            </a:xfrm>
            <a:custGeom>
              <a:avLst/>
              <a:gdLst>
                <a:gd name="T0" fmla="*/ 147 w 147"/>
                <a:gd name="T1" fmla="*/ 12 h 195"/>
                <a:gd name="T2" fmla="*/ 16 w 147"/>
                <a:gd name="T3" fmla="*/ 195 h 195"/>
                <a:gd name="T4" fmla="*/ 0 w 147"/>
                <a:gd name="T5" fmla="*/ 180 h 195"/>
                <a:gd name="T6" fmla="*/ 128 w 147"/>
                <a:gd name="T7" fmla="*/ 0 h 195"/>
                <a:gd name="T8" fmla="*/ 147 w 147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5">
                  <a:moveTo>
                    <a:pt x="147" y="12"/>
                  </a:moveTo>
                  <a:lnTo>
                    <a:pt x="16" y="195"/>
                  </a:lnTo>
                  <a:lnTo>
                    <a:pt x="0" y="180"/>
                  </a:lnTo>
                  <a:lnTo>
                    <a:pt x="128" y="0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21EE3F82-64F6-52E4-1D29-2233EAF8D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32" y="4997240"/>
              <a:ext cx="45472" cy="55915"/>
            </a:xfrm>
            <a:custGeom>
              <a:avLst/>
              <a:gdLst>
                <a:gd name="T0" fmla="*/ 0 w 149"/>
                <a:gd name="T1" fmla="*/ 12 h 195"/>
                <a:gd name="T2" fmla="*/ 130 w 149"/>
                <a:gd name="T3" fmla="*/ 195 h 195"/>
                <a:gd name="T4" fmla="*/ 149 w 149"/>
                <a:gd name="T5" fmla="*/ 180 h 195"/>
                <a:gd name="T6" fmla="*/ 19 w 149"/>
                <a:gd name="T7" fmla="*/ 0 h 195"/>
                <a:gd name="T8" fmla="*/ 0 w 149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5">
                  <a:moveTo>
                    <a:pt x="0" y="12"/>
                  </a:moveTo>
                  <a:lnTo>
                    <a:pt x="130" y="195"/>
                  </a:lnTo>
                  <a:lnTo>
                    <a:pt x="149" y="180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C45D33E9-EB95-000A-29F7-61C10D0F1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3" y="5100753"/>
              <a:ext cx="67141" cy="24947"/>
            </a:xfrm>
            <a:custGeom>
              <a:avLst/>
              <a:gdLst>
                <a:gd name="T0" fmla="*/ 0 w 220"/>
                <a:gd name="T1" fmla="*/ 21 h 87"/>
                <a:gd name="T2" fmla="*/ 213 w 220"/>
                <a:gd name="T3" fmla="*/ 87 h 87"/>
                <a:gd name="T4" fmla="*/ 220 w 220"/>
                <a:gd name="T5" fmla="*/ 66 h 87"/>
                <a:gd name="T6" fmla="*/ 7 w 220"/>
                <a:gd name="T7" fmla="*/ 0 h 87"/>
                <a:gd name="T8" fmla="*/ 0 w 220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87">
                  <a:moveTo>
                    <a:pt x="0" y="21"/>
                  </a:moveTo>
                  <a:lnTo>
                    <a:pt x="213" y="87"/>
                  </a:lnTo>
                  <a:lnTo>
                    <a:pt x="220" y="66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80574C89-20A7-DB8E-2478-AC42D3091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0" y="5100753"/>
              <a:ext cx="67446" cy="24947"/>
            </a:xfrm>
            <a:custGeom>
              <a:avLst/>
              <a:gdLst>
                <a:gd name="T0" fmla="*/ 221 w 221"/>
                <a:gd name="T1" fmla="*/ 21 h 87"/>
                <a:gd name="T2" fmla="*/ 7 w 221"/>
                <a:gd name="T3" fmla="*/ 87 h 87"/>
                <a:gd name="T4" fmla="*/ 0 w 221"/>
                <a:gd name="T5" fmla="*/ 66 h 87"/>
                <a:gd name="T6" fmla="*/ 213 w 221"/>
                <a:gd name="T7" fmla="*/ 0 h 87"/>
                <a:gd name="T8" fmla="*/ 221 w 221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7">
                  <a:moveTo>
                    <a:pt x="221" y="21"/>
                  </a:moveTo>
                  <a:lnTo>
                    <a:pt x="7" y="87"/>
                  </a:lnTo>
                  <a:lnTo>
                    <a:pt x="0" y="66"/>
                  </a:lnTo>
                  <a:lnTo>
                    <a:pt x="213" y="0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4CD514CE-DF3C-34B1-DFC5-0BE25851C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188" y="5053154"/>
              <a:ext cx="249641" cy="295918"/>
            </a:xfrm>
            <a:custGeom>
              <a:avLst/>
              <a:gdLst>
                <a:gd name="T0" fmla="*/ 344 w 344"/>
                <a:gd name="T1" fmla="*/ 177 h 435"/>
                <a:gd name="T2" fmla="*/ 162 w 344"/>
                <a:gd name="T3" fmla="*/ 6 h 435"/>
                <a:gd name="T4" fmla="*/ 2 w 344"/>
                <a:gd name="T5" fmla="*/ 170 h 435"/>
                <a:gd name="T6" fmla="*/ 51 w 344"/>
                <a:gd name="T7" fmla="*/ 297 h 435"/>
                <a:gd name="T8" fmla="*/ 100 w 344"/>
                <a:gd name="T9" fmla="*/ 418 h 435"/>
                <a:gd name="T10" fmla="*/ 100 w 344"/>
                <a:gd name="T11" fmla="*/ 435 h 435"/>
                <a:gd name="T12" fmla="*/ 246 w 344"/>
                <a:gd name="T13" fmla="*/ 435 h 435"/>
                <a:gd name="T14" fmla="*/ 246 w 344"/>
                <a:gd name="T15" fmla="*/ 418 h 435"/>
                <a:gd name="T16" fmla="*/ 297 w 344"/>
                <a:gd name="T17" fmla="*/ 294 h 435"/>
                <a:gd name="T18" fmla="*/ 344 w 344"/>
                <a:gd name="T19" fmla="*/ 1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" h="435">
                  <a:moveTo>
                    <a:pt x="344" y="177"/>
                  </a:moveTo>
                  <a:cubicBezTo>
                    <a:pt x="344" y="79"/>
                    <a:pt x="261" y="0"/>
                    <a:pt x="162" y="6"/>
                  </a:cubicBezTo>
                  <a:cubicBezTo>
                    <a:pt x="75" y="11"/>
                    <a:pt x="5" y="83"/>
                    <a:pt x="2" y="170"/>
                  </a:cubicBezTo>
                  <a:cubicBezTo>
                    <a:pt x="0" y="220"/>
                    <a:pt x="20" y="264"/>
                    <a:pt x="51" y="297"/>
                  </a:cubicBezTo>
                  <a:cubicBezTo>
                    <a:pt x="83" y="329"/>
                    <a:pt x="100" y="373"/>
                    <a:pt x="100" y="418"/>
                  </a:cubicBezTo>
                  <a:cubicBezTo>
                    <a:pt x="100" y="435"/>
                    <a:pt x="100" y="435"/>
                    <a:pt x="100" y="435"/>
                  </a:cubicBezTo>
                  <a:cubicBezTo>
                    <a:pt x="246" y="435"/>
                    <a:pt x="246" y="435"/>
                    <a:pt x="246" y="43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372"/>
                    <a:pt x="265" y="328"/>
                    <a:pt x="297" y="294"/>
                  </a:cubicBezTo>
                  <a:cubicBezTo>
                    <a:pt x="326" y="264"/>
                    <a:pt x="344" y="222"/>
                    <a:pt x="344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6BEBE4B7-2E33-6013-BCD2-33A6A1013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821" y="5349072"/>
              <a:ext cx="105899" cy="76847"/>
            </a:xfrm>
            <a:custGeom>
              <a:avLst/>
              <a:gdLst>
                <a:gd name="T0" fmla="*/ 0 w 146"/>
                <a:gd name="T1" fmla="*/ 0 h 113"/>
                <a:gd name="T2" fmla="*/ 0 w 146"/>
                <a:gd name="T3" fmla="*/ 72 h 113"/>
                <a:gd name="T4" fmla="*/ 33 w 146"/>
                <a:gd name="T5" fmla="*/ 113 h 113"/>
                <a:gd name="T6" fmla="*/ 113 w 146"/>
                <a:gd name="T7" fmla="*/ 113 h 113"/>
                <a:gd name="T8" fmla="*/ 146 w 146"/>
                <a:gd name="T9" fmla="*/ 72 h 113"/>
                <a:gd name="T10" fmla="*/ 146 w 146"/>
                <a:gd name="T11" fmla="*/ 0 h 113"/>
                <a:gd name="T12" fmla="*/ 0 w 14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3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5"/>
                    <a:pt x="15" y="113"/>
                    <a:pt x="3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31" y="113"/>
                    <a:pt x="146" y="95"/>
                    <a:pt x="146" y="72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62216B65-ACBA-7F48-4B92-87F65B4C6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59968"/>
              <a:ext cx="114444" cy="12043"/>
            </a:xfrm>
            <a:custGeom>
              <a:avLst/>
              <a:gdLst>
                <a:gd name="T0" fmla="*/ 9 w 158"/>
                <a:gd name="T1" fmla="*/ 18 h 18"/>
                <a:gd name="T2" fmla="*/ 149 w 158"/>
                <a:gd name="T3" fmla="*/ 18 h 18"/>
                <a:gd name="T4" fmla="*/ 158 w 158"/>
                <a:gd name="T5" fmla="*/ 9 h 18"/>
                <a:gd name="T6" fmla="*/ 149 w 158"/>
                <a:gd name="T7" fmla="*/ 0 h 18"/>
                <a:gd name="T8" fmla="*/ 9 w 158"/>
                <a:gd name="T9" fmla="*/ 0 h 18"/>
                <a:gd name="T10" fmla="*/ 0 w 158"/>
                <a:gd name="T11" fmla="*/ 9 h 18"/>
                <a:gd name="T12" fmla="*/ 9 w 15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9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E780472E-CF63-D52C-AE68-CA98D1517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81761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F49004D7-2937-9CA9-069B-C29FE7BB6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403553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D490E1DD-3722-05CC-0C4E-B6CDD8072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044" y="5094445"/>
              <a:ext cx="44252" cy="47026"/>
            </a:xfrm>
            <a:custGeom>
              <a:avLst/>
              <a:gdLst>
                <a:gd name="T0" fmla="*/ 39 w 61"/>
                <a:gd name="T1" fmla="*/ 42 h 69"/>
                <a:gd name="T2" fmla="*/ 5 w 61"/>
                <a:gd name="T3" fmla="*/ 65 h 69"/>
                <a:gd name="T4" fmla="*/ 21 w 61"/>
                <a:gd name="T5" fmla="*/ 27 h 69"/>
                <a:gd name="T6" fmla="*/ 56 w 61"/>
                <a:gd name="T7" fmla="*/ 4 h 69"/>
                <a:gd name="T8" fmla="*/ 39 w 61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39" y="42"/>
                  </a:moveTo>
                  <a:cubicBezTo>
                    <a:pt x="26" y="58"/>
                    <a:pt x="10" y="69"/>
                    <a:pt x="5" y="65"/>
                  </a:cubicBezTo>
                  <a:cubicBezTo>
                    <a:pt x="0" y="60"/>
                    <a:pt x="8" y="43"/>
                    <a:pt x="21" y="27"/>
                  </a:cubicBezTo>
                  <a:cubicBezTo>
                    <a:pt x="35" y="10"/>
                    <a:pt x="51" y="0"/>
                    <a:pt x="56" y="4"/>
                  </a:cubicBezTo>
                  <a:cubicBezTo>
                    <a:pt x="61" y="8"/>
                    <a:pt x="53" y="25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2EE8B7E9-7D3C-BF09-CCE6-B9D0DD26643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Google Shape;2920;p170">
            <a:extLst>
              <a:ext uri="{FF2B5EF4-FFF2-40B4-BE49-F238E27FC236}">
                <a16:creationId xmlns:a16="http://schemas.microsoft.com/office/drawing/2014/main" id="{C8888F29-C586-0BDD-0129-DC5C6A1DDE6F}"/>
              </a:ext>
            </a:extLst>
          </p:cNvPr>
          <p:cNvSpPr/>
          <p:nvPr/>
        </p:nvSpPr>
        <p:spPr>
          <a:xfrm>
            <a:off x="233042" y="1370460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1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866B71-C5DE-ABDE-A784-B594C8E66F8C}"/>
              </a:ext>
            </a:extLst>
          </p:cNvPr>
          <p:cNvSpPr/>
          <p:nvPr/>
        </p:nvSpPr>
        <p:spPr>
          <a:xfrm>
            <a:off x="591127" y="1370459"/>
            <a:ext cx="2244437" cy="57841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7C56E2-33D5-9F92-3CD6-3BFD35EEDAAB}"/>
              </a:ext>
            </a:extLst>
          </p:cNvPr>
          <p:cNvSpPr/>
          <p:nvPr/>
        </p:nvSpPr>
        <p:spPr>
          <a:xfrm>
            <a:off x="767280" y="4576618"/>
            <a:ext cx="1310901" cy="2032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4CE2A6-DC9A-CE7C-62A5-C30D37089FAB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12" name="Google Shape;2920;p170">
            <a:extLst>
              <a:ext uri="{FF2B5EF4-FFF2-40B4-BE49-F238E27FC236}">
                <a16:creationId xmlns:a16="http://schemas.microsoft.com/office/drawing/2014/main" id="{09D0A619-EAA1-8CEF-0596-CC3308364CC2}"/>
              </a:ext>
            </a:extLst>
          </p:cNvPr>
          <p:cNvSpPr/>
          <p:nvPr/>
        </p:nvSpPr>
        <p:spPr>
          <a:xfrm>
            <a:off x="767280" y="4262580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6E45AB-041D-3A7E-BD7E-AA69392FD2BC}"/>
              </a:ext>
            </a:extLst>
          </p:cNvPr>
          <p:cNvSpPr/>
          <p:nvPr/>
        </p:nvSpPr>
        <p:spPr>
          <a:xfrm>
            <a:off x="2157354" y="4576618"/>
            <a:ext cx="909120" cy="20781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Google Shape;2920;p170">
            <a:extLst>
              <a:ext uri="{FF2B5EF4-FFF2-40B4-BE49-F238E27FC236}">
                <a16:creationId xmlns:a16="http://schemas.microsoft.com/office/drawing/2014/main" id="{26D9A777-188E-0E3E-9691-D7F11D35E87D}"/>
              </a:ext>
            </a:extLst>
          </p:cNvPr>
          <p:cNvSpPr/>
          <p:nvPr/>
        </p:nvSpPr>
        <p:spPr>
          <a:xfrm>
            <a:off x="2157353" y="4262580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3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D8C6F67-3038-82FC-FD42-D7EAD4AAF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2734055"/>
              </p:ext>
            </p:extLst>
          </p:nvPr>
        </p:nvGraphicFramePr>
        <p:xfrm>
          <a:off x="3645545" y="15401"/>
          <a:ext cx="8546455" cy="29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779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420A9-E8A1-6F9A-EB5A-28A7255D4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DAD032-4471-6620-1990-067DC6A5D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618" y="1379004"/>
            <a:ext cx="2957019" cy="4839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8D52DA67-7427-DE56-A3AD-B3976546EC51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38BECD26-0FE7-64AF-72D1-DB2FC657F357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Registration Process: Suppliers Without a CSP Account </a:t>
            </a:r>
            <a:r>
              <a:rPr lang="en-GB">
                <a:solidFill>
                  <a:srgbClr val="23004C"/>
                </a:solidFill>
              </a:rPr>
              <a:t>(2/8)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A6185979-B7DB-95B9-5AFA-BB9EA559857D}"/>
              </a:ext>
            </a:extLst>
          </p:cNvPr>
          <p:cNvSpPr/>
          <p:nvPr/>
        </p:nvSpPr>
        <p:spPr>
          <a:xfrm>
            <a:off x="6563520" y="1379004"/>
            <a:ext cx="5040173" cy="4721873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en-GB" sz="1400" b="1"/>
              <a:t>Registration Process: Suppliers Without a CSP Account </a:t>
            </a:r>
            <a:r>
              <a:rPr lang="en-GB" sz="1400" b="1">
                <a:solidFill>
                  <a:srgbClr val="23004C"/>
                </a:solidFill>
              </a:rPr>
              <a:t>(2/8)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indent="-228600">
              <a:spcBef>
                <a:spcPts val="800"/>
              </a:spcBef>
              <a:buFont typeface="+mj-lt"/>
              <a:buAutoNum type="arabicPeriod" startAt="4"/>
              <a:defRPr/>
            </a:pPr>
            <a:r>
              <a:rPr lang="en-GB" sz="1200">
                <a:cs typeface="Calibri" panose="020F0502020204030204" pitchFamily="34" charset="0"/>
              </a:rPr>
              <a:t>Input your </a:t>
            </a:r>
            <a:r>
              <a:rPr lang="en-GB" sz="1200" b="1">
                <a:cs typeface="Calibri" panose="020F0502020204030204" pitchFamily="34" charset="0"/>
              </a:rPr>
              <a:t>“Business name” </a:t>
            </a:r>
            <a:r>
              <a:rPr lang="en-GB" sz="1200">
                <a:cs typeface="Calibri" panose="020F0502020204030204" pitchFamily="34" charset="0"/>
              </a:rPr>
              <a:t>and create a </a:t>
            </a:r>
            <a:r>
              <a:rPr lang="en-GB" sz="1200" b="1">
                <a:cs typeface="Calibri" panose="020F0502020204030204" pitchFamily="34" charset="0"/>
              </a:rPr>
              <a:t>“Password”</a:t>
            </a:r>
            <a:r>
              <a:rPr lang="en-GB" sz="1200">
                <a:cs typeface="Calibri" panose="020F0502020204030204" pitchFamily="34" charset="0"/>
              </a:rPr>
              <a:t>*</a:t>
            </a:r>
          </a:p>
          <a:p>
            <a:pPr marL="228600" indent="-228600">
              <a:spcBef>
                <a:spcPts val="800"/>
              </a:spcBef>
              <a:buFont typeface="+mj-lt"/>
              <a:buAutoNum type="arabicPeriod" startAt="4"/>
              <a:defRPr/>
            </a:pPr>
            <a:r>
              <a:rPr lang="en-GB" sz="1200">
                <a:cs typeface="Calibri" panose="020F0502020204030204" pitchFamily="34" charset="0"/>
              </a:rPr>
              <a:t>Input your companies </a:t>
            </a:r>
            <a:r>
              <a:rPr lang="en-GB" sz="1200" b="1">
                <a:cs typeface="Calibri" panose="020F0502020204030204" pitchFamily="34" charset="0"/>
              </a:rPr>
              <a:t>“Country/ Region” </a:t>
            </a:r>
            <a:r>
              <a:rPr lang="en-GB" sz="1200">
                <a:cs typeface="Calibri" panose="020F0502020204030204" pitchFamily="34" charset="0"/>
              </a:rPr>
              <a:t>and </a:t>
            </a:r>
            <a:r>
              <a:rPr lang="en-GB" sz="1200" b="1">
                <a:cs typeface="Calibri" panose="020F0502020204030204" pitchFamily="34" charset="0"/>
              </a:rPr>
              <a:t>“Tax Registration”</a:t>
            </a:r>
            <a:r>
              <a:rPr lang="en-GB" sz="1200">
                <a:cs typeface="Calibri" panose="020F0502020204030204" pitchFamily="34" charset="0"/>
              </a:rPr>
              <a:t> if you do not have a Tax ID check the </a:t>
            </a:r>
            <a:r>
              <a:rPr lang="en-GB" sz="1200" b="1">
                <a:cs typeface="Calibri" panose="020F0502020204030204" pitchFamily="34" charset="0"/>
              </a:rPr>
              <a:t>“I do not have a Tax ID” </a:t>
            </a:r>
            <a:r>
              <a:rPr lang="en-GB" sz="1200">
                <a:cs typeface="Calibri" panose="020F0502020204030204" pitchFamily="34" charset="0"/>
              </a:rPr>
              <a:t>tick box </a:t>
            </a:r>
            <a:endParaRPr lang="en-GB" sz="1200" b="1">
              <a:cs typeface="Calibri" panose="020F0502020204030204" pitchFamily="34" charset="0"/>
            </a:endParaRPr>
          </a:p>
          <a:p>
            <a:pPr marL="228600" indent="-228600">
              <a:spcBef>
                <a:spcPts val="800"/>
              </a:spcBef>
              <a:buFont typeface="+mj-lt"/>
              <a:buAutoNum type="arabicPeriod" startAt="4"/>
              <a:defRPr/>
            </a:pPr>
            <a:r>
              <a:rPr lang="en-GB" sz="1200">
                <a:cs typeface="Calibri" panose="020F0502020204030204" pitchFamily="34" charset="0"/>
              </a:rPr>
              <a:t>As a new Coupa user, you will also be asked to </a:t>
            </a:r>
            <a:r>
              <a:rPr lang="en-GB" sz="1200" b="1">
                <a:cs typeface="Calibri" panose="020F0502020204030204" pitchFamily="34" charset="0"/>
              </a:rPr>
              <a:t>“accept the Privacy Policy and the Terms of Use”</a:t>
            </a:r>
            <a:r>
              <a:rPr lang="en-GB" sz="1200">
                <a:cs typeface="Calibri" panose="020F0502020204030204" pitchFamily="34" charset="0"/>
              </a:rPr>
              <a:t> – please access via the hyperlinks and read and confirm accordingly</a:t>
            </a:r>
          </a:p>
          <a:p>
            <a:pPr marL="228600" indent="-228600">
              <a:spcBef>
                <a:spcPts val="800"/>
              </a:spcBef>
              <a:buFont typeface="+mj-lt"/>
              <a:buAutoNum type="arabicPeriod" startAt="4"/>
              <a:defRPr/>
            </a:pPr>
            <a:r>
              <a:rPr lang="en-GB" sz="1200">
                <a:cs typeface="Calibri" panose="020F0502020204030204" pitchFamily="34" charset="0"/>
              </a:rPr>
              <a:t>Click on the </a:t>
            </a:r>
            <a:r>
              <a:rPr lang="en-GB" sz="1200" b="1">
                <a:cs typeface="Calibri" panose="020F0502020204030204" pitchFamily="34" charset="0"/>
              </a:rPr>
              <a:t>“Create an Account” </a:t>
            </a:r>
            <a:r>
              <a:rPr lang="en-GB" sz="1200">
                <a:cs typeface="Calibri" panose="020F0502020204030204" pitchFamily="34" charset="0"/>
              </a:rPr>
              <a:t>button, which will direct you to a new page for email verification</a:t>
            </a:r>
          </a:p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sz="1333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2969;p173">
            <a:extLst>
              <a:ext uri="{FF2B5EF4-FFF2-40B4-BE49-F238E27FC236}">
                <a16:creationId xmlns:a16="http://schemas.microsoft.com/office/drawing/2014/main" id="{C34C6C99-21D3-7E71-2AF7-55E8FC87DEFC}"/>
              </a:ext>
            </a:extLst>
          </p:cNvPr>
          <p:cNvSpPr/>
          <p:nvPr/>
        </p:nvSpPr>
        <p:spPr>
          <a:xfrm>
            <a:off x="6452006" y="4994414"/>
            <a:ext cx="5263200" cy="97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2000" tIns="108000" rIns="108000" bIns="1080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100" b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*Note: The “Email</a:t>
            </a:r>
            <a:r>
              <a:rPr lang="en-GB" sz="1100" b="1" kern="0">
                <a:solidFill>
                  <a:schemeClr val="bg1"/>
                </a:solidFill>
                <a:latin typeface="Verdana"/>
                <a:ea typeface="Roboto"/>
                <a:cs typeface="Roboto"/>
                <a:sym typeface="Roboto"/>
              </a:rPr>
              <a:t>”</a:t>
            </a:r>
            <a:r>
              <a:rPr kumimoji="0" lang="en-GB" sz="1100" b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, </a:t>
            </a:r>
            <a:r>
              <a:rPr lang="en-GB" sz="1100" b="1" kern="0">
                <a:solidFill>
                  <a:schemeClr val="bg1"/>
                </a:solidFill>
                <a:latin typeface="Verdana"/>
                <a:ea typeface="Roboto"/>
                <a:cs typeface="Roboto"/>
                <a:sym typeface="Roboto"/>
              </a:rPr>
              <a:t>“</a:t>
            </a:r>
            <a:r>
              <a:rPr kumimoji="0" lang="en-GB" sz="1100" b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First Name” and “Last Name” fields will prepopulate based on the information provided by Sanofi, however, you are able to edit the Business, First and Last Name fields if required. </a:t>
            </a:r>
            <a:endParaRPr kumimoji="0" sz="1100" b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CB86053-56EB-7AE3-D342-71353FB53124}"/>
              </a:ext>
            </a:extLst>
          </p:cNvPr>
          <p:cNvGrpSpPr/>
          <p:nvPr/>
        </p:nvGrpSpPr>
        <p:grpSpPr>
          <a:xfrm>
            <a:off x="6532073" y="5112622"/>
            <a:ext cx="735789" cy="735789"/>
            <a:chOff x="1048093" y="4900250"/>
            <a:chExt cx="630000" cy="63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CBF86DA-143F-05B8-12F2-F444598B7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093" y="4900250"/>
              <a:ext cx="630000" cy="63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48A53EA-60D9-4ED4-8569-8FE1FCCA9AF7}"/>
                </a:ext>
              </a:extLst>
            </p:cNvPr>
            <p:cNvSpPr/>
            <p:nvPr/>
          </p:nvSpPr>
          <p:spPr>
            <a:xfrm>
              <a:off x="1280277" y="5410382"/>
              <a:ext cx="163698" cy="34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" name="Rectangle 14">
              <a:extLst>
                <a:ext uri="{FF2B5EF4-FFF2-40B4-BE49-F238E27FC236}">
                  <a16:creationId xmlns:a16="http://schemas.microsoft.com/office/drawing/2014/main" id="{B050D00C-0896-0D0E-2B30-EA91A9C19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61" y="4961110"/>
              <a:ext cx="7019" cy="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EDE16D17-B9FD-7DF4-33A8-6EA9D713A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511" y="4997240"/>
              <a:ext cx="44862" cy="55915"/>
            </a:xfrm>
            <a:custGeom>
              <a:avLst/>
              <a:gdLst>
                <a:gd name="T0" fmla="*/ 147 w 147"/>
                <a:gd name="T1" fmla="*/ 12 h 195"/>
                <a:gd name="T2" fmla="*/ 16 w 147"/>
                <a:gd name="T3" fmla="*/ 195 h 195"/>
                <a:gd name="T4" fmla="*/ 0 w 147"/>
                <a:gd name="T5" fmla="*/ 180 h 195"/>
                <a:gd name="T6" fmla="*/ 128 w 147"/>
                <a:gd name="T7" fmla="*/ 0 h 195"/>
                <a:gd name="T8" fmla="*/ 147 w 147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5">
                  <a:moveTo>
                    <a:pt x="147" y="12"/>
                  </a:moveTo>
                  <a:lnTo>
                    <a:pt x="16" y="195"/>
                  </a:lnTo>
                  <a:lnTo>
                    <a:pt x="0" y="180"/>
                  </a:lnTo>
                  <a:lnTo>
                    <a:pt x="128" y="0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3E0B83C3-9CE7-71B7-AD5A-E997E4EDC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32" y="4997240"/>
              <a:ext cx="45472" cy="55915"/>
            </a:xfrm>
            <a:custGeom>
              <a:avLst/>
              <a:gdLst>
                <a:gd name="T0" fmla="*/ 0 w 149"/>
                <a:gd name="T1" fmla="*/ 12 h 195"/>
                <a:gd name="T2" fmla="*/ 130 w 149"/>
                <a:gd name="T3" fmla="*/ 195 h 195"/>
                <a:gd name="T4" fmla="*/ 149 w 149"/>
                <a:gd name="T5" fmla="*/ 180 h 195"/>
                <a:gd name="T6" fmla="*/ 19 w 149"/>
                <a:gd name="T7" fmla="*/ 0 h 195"/>
                <a:gd name="T8" fmla="*/ 0 w 149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5">
                  <a:moveTo>
                    <a:pt x="0" y="12"/>
                  </a:moveTo>
                  <a:lnTo>
                    <a:pt x="130" y="195"/>
                  </a:lnTo>
                  <a:lnTo>
                    <a:pt x="149" y="180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82BBD30-1966-A7F2-DAC4-9857626BD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3" y="5100753"/>
              <a:ext cx="67141" cy="24947"/>
            </a:xfrm>
            <a:custGeom>
              <a:avLst/>
              <a:gdLst>
                <a:gd name="T0" fmla="*/ 0 w 220"/>
                <a:gd name="T1" fmla="*/ 21 h 87"/>
                <a:gd name="T2" fmla="*/ 213 w 220"/>
                <a:gd name="T3" fmla="*/ 87 h 87"/>
                <a:gd name="T4" fmla="*/ 220 w 220"/>
                <a:gd name="T5" fmla="*/ 66 h 87"/>
                <a:gd name="T6" fmla="*/ 7 w 220"/>
                <a:gd name="T7" fmla="*/ 0 h 87"/>
                <a:gd name="T8" fmla="*/ 0 w 220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87">
                  <a:moveTo>
                    <a:pt x="0" y="21"/>
                  </a:moveTo>
                  <a:lnTo>
                    <a:pt x="213" y="87"/>
                  </a:lnTo>
                  <a:lnTo>
                    <a:pt x="220" y="66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2A0A7F9E-2FDE-AD08-FBCB-F372AD5A5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0" y="5100753"/>
              <a:ext cx="67446" cy="24947"/>
            </a:xfrm>
            <a:custGeom>
              <a:avLst/>
              <a:gdLst>
                <a:gd name="T0" fmla="*/ 221 w 221"/>
                <a:gd name="T1" fmla="*/ 21 h 87"/>
                <a:gd name="T2" fmla="*/ 7 w 221"/>
                <a:gd name="T3" fmla="*/ 87 h 87"/>
                <a:gd name="T4" fmla="*/ 0 w 221"/>
                <a:gd name="T5" fmla="*/ 66 h 87"/>
                <a:gd name="T6" fmla="*/ 213 w 221"/>
                <a:gd name="T7" fmla="*/ 0 h 87"/>
                <a:gd name="T8" fmla="*/ 221 w 221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7">
                  <a:moveTo>
                    <a:pt x="221" y="21"/>
                  </a:moveTo>
                  <a:lnTo>
                    <a:pt x="7" y="87"/>
                  </a:lnTo>
                  <a:lnTo>
                    <a:pt x="0" y="66"/>
                  </a:lnTo>
                  <a:lnTo>
                    <a:pt x="213" y="0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2A6D178F-2809-323A-39EF-A1208F7DE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188" y="5053154"/>
              <a:ext cx="249641" cy="295918"/>
            </a:xfrm>
            <a:custGeom>
              <a:avLst/>
              <a:gdLst>
                <a:gd name="T0" fmla="*/ 344 w 344"/>
                <a:gd name="T1" fmla="*/ 177 h 435"/>
                <a:gd name="T2" fmla="*/ 162 w 344"/>
                <a:gd name="T3" fmla="*/ 6 h 435"/>
                <a:gd name="T4" fmla="*/ 2 w 344"/>
                <a:gd name="T5" fmla="*/ 170 h 435"/>
                <a:gd name="T6" fmla="*/ 51 w 344"/>
                <a:gd name="T7" fmla="*/ 297 h 435"/>
                <a:gd name="T8" fmla="*/ 100 w 344"/>
                <a:gd name="T9" fmla="*/ 418 h 435"/>
                <a:gd name="T10" fmla="*/ 100 w 344"/>
                <a:gd name="T11" fmla="*/ 435 h 435"/>
                <a:gd name="T12" fmla="*/ 246 w 344"/>
                <a:gd name="T13" fmla="*/ 435 h 435"/>
                <a:gd name="T14" fmla="*/ 246 w 344"/>
                <a:gd name="T15" fmla="*/ 418 h 435"/>
                <a:gd name="T16" fmla="*/ 297 w 344"/>
                <a:gd name="T17" fmla="*/ 294 h 435"/>
                <a:gd name="T18" fmla="*/ 344 w 344"/>
                <a:gd name="T19" fmla="*/ 1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" h="435">
                  <a:moveTo>
                    <a:pt x="344" y="177"/>
                  </a:moveTo>
                  <a:cubicBezTo>
                    <a:pt x="344" y="79"/>
                    <a:pt x="261" y="0"/>
                    <a:pt x="162" y="6"/>
                  </a:cubicBezTo>
                  <a:cubicBezTo>
                    <a:pt x="75" y="11"/>
                    <a:pt x="5" y="83"/>
                    <a:pt x="2" y="170"/>
                  </a:cubicBezTo>
                  <a:cubicBezTo>
                    <a:pt x="0" y="220"/>
                    <a:pt x="20" y="264"/>
                    <a:pt x="51" y="297"/>
                  </a:cubicBezTo>
                  <a:cubicBezTo>
                    <a:pt x="83" y="329"/>
                    <a:pt x="100" y="373"/>
                    <a:pt x="100" y="418"/>
                  </a:cubicBezTo>
                  <a:cubicBezTo>
                    <a:pt x="100" y="435"/>
                    <a:pt x="100" y="435"/>
                    <a:pt x="100" y="435"/>
                  </a:cubicBezTo>
                  <a:cubicBezTo>
                    <a:pt x="246" y="435"/>
                    <a:pt x="246" y="435"/>
                    <a:pt x="246" y="43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372"/>
                    <a:pt x="265" y="328"/>
                    <a:pt x="297" y="294"/>
                  </a:cubicBezTo>
                  <a:cubicBezTo>
                    <a:pt x="326" y="264"/>
                    <a:pt x="344" y="222"/>
                    <a:pt x="344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088CBBA3-07C1-F0D8-ECE1-610935F69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821" y="5349072"/>
              <a:ext cx="105899" cy="76847"/>
            </a:xfrm>
            <a:custGeom>
              <a:avLst/>
              <a:gdLst>
                <a:gd name="T0" fmla="*/ 0 w 146"/>
                <a:gd name="T1" fmla="*/ 0 h 113"/>
                <a:gd name="T2" fmla="*/ 0 w 146"/>
                <a:gd name="T3" fmla="*/ 72 h 113"/>
                <a:gd name="T4" fmla="*/ 33 w 146"/>
                <a:gd name="T5" fmla="*/ 113 h 113"/>
                <a:gd name="T6" fmla="*/ 113 w 146"/>
                <a:gd name="T7" fmla="*/ 113 h 113"/>
                <a:gd name="T8" fmla="*/ 146 w 146"/>
                <a:gd name="T9" fmla="*/ 72 h 113"/>
                <a:gd name="T10" fmla="*/ 146 w 146"/>
                <a:gd name="T11" fmla="*/ 0 h 113"/>
                <a:gd name="T12" fmla="*/ 0 w 14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3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5"/>
                    <a:pt x="15" y="113"/>
                    <a:pt x="3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31" y="113"/>
                    <a:pt x="146" y="95"/>
                    <a:pt x="146" y="72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C6B135F0-C57E-B495-DAB7-7C676C080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59968"/>
              <a:ext cx="114444" cy="12043"/>
            </a:xfrm>
            <a:custGeom>
              <a:avLst/>
              <a:gdLst>
                <a:gd name="T0" fmla="*/ 9 w 158"/>
                <a:gd name="T1" fmla="*/ 18 h 18"/>
                <a:gd name="T2" fmla="*/ 149 w 158"/>
                <a:gd name="T3" fmla="*/ 18 h 18"/>
                <a:gd name="T4" fmla="*/ 158 w 158"/>
                <a:gd name="T5" fmla="*/ 9 h 18"/>
                <a:gd name="T6" fmla="*/ 149 w 158"/>
                <a:gd name="T7" fmla="*/ 0 h 18"/>
                <a:gd name="T8" fmla="*/ 9 w 158"/>
                <a:gd name="T9" fmla="*/ 0 h 18"/>
                <a:gd name="T10" fmla="*/ 0 w 158"/>
                <a:gd name="T11" fmla="*/ 9 h 18"/>
                <a:gd name="T12" fmla="*/ 9 w 15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9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290CBD3B-6F8E-F7B3-A695-134E094CE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81761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6120D2E-4EAE-E8D2-077A-B41CB81F3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403553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F9086BDE-3280-489B-42F1-4F3BC1E19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044" y="5094445"/>
              <a:ext cx="44252" cy="47026"/>
            </a:xfrm>
            <a:custGeom>
              <a:avLst/>
              <a:gdLst>
                <a:gd name="T0" fmla="*/ 39 w 61"/>
                <a:gd name="T1" fmla="*/ 42 h 69"/>
                <a:gd name="T2" fmla="*/ 5 w 61"/>
                <a:gd name="T3" fmla="*/ 65 h 69"/>
                <a:gd name="T4" fmla="*/ 21 w 61"/>
                <a:gd name="T5" fmla="*/ 27 h 69"/>
                <a:gd name="T6" fmla="*/ 56 w 61"/>
                <a:gd name="T7" fmla="*/ 4 h 69"/>
                <a:gd name="T8" fmla="*/ 39 w 61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39" y="42"/>
                  </a:moveTo>
                  <a:cubicBezTo>
                    <a:pt x="26" y="58"/>
                    <a:pt x="10" y="69"/>
                    <a:pt x="5" y="65"/>
                  </a:cubicBezTo>
                  <a:cubicBezTo>
                    <a:pt x="0" y="60"/>
                    <a:pt x="8" y="43"/>
                    <a:pt x="21" y="27"/>
                  </a:cubicBezTo>
                  <a:cubicBezTo>
                    <a:pt x="35" y="10"/>
                    <a:pt x="51" y="0"/>
                    <a:pt x="56" y="4"/>
                  </a:cubicBezTo>
                  <a:cubicBezTo>
                    <a:pt x="61" y="8"/>
                    <a:pt x="53" y="25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435C3606-ACE0-D746-3496-A681EF48CBD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Google Shape;2920;p170">
            <a:extLst>
              <a:ext uri="{FF2B5EF4-FFF2-40B4-BE49-F238E27FC236}">
                <a16:creationId xmlns:a16="http://schemas.microsoft.com/office/drawing/2014/main" id="{D4F8EDD8-B0A9-57D2-5A78-EAE54630A0F2}"/>
              </a:ext>
            </a:extLst>
          </p:cNvPr>
          <p:cNvSpPr/>
          <p:nvPr/>
        </p:nvSpPr>
        <p:spPr>
          <a:xfrm>
            <a:off x="1650823" y="2337971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4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0EA619-A333-5649-4903-1BA7B3623BF2}"/>
              </a:ext>
            </a:extLst>
          </p:cNvPr>
          <p:cNvSpPr/>
          <p:nvPr/>
        </p:nvSpPr>
        <p:spPr>
          <a:xfrm>
            <a:off x="2028370" y="2375065"/>
            <a:ext cx="2980048" cy="171895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D09B1A-2FD6-14FC-926A-7BCED833ED10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2" name="Google Shape;2920;p170">
            <a:extLst>
              <a:ext uri="{FF2B5EF4-FFF2-40B4-BE49-F238E27FC236}">
                <a16:creationId xmlns:a16="http://schemas.microsoft.com/office/drawing/2014/main" id="{DBFD596E-24F6-C702-D93F-8EF3998FBC41}"/>
              </a:ext>
            </a:extLst>
          </p:cNvPr>
          <p:cNvSpPr/>
          <p:nvPr/>
        </p:nvSpPr>
        <p:spPr>
          <a:xfrm>
            <a:off x="1650823" y="4194480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5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A3A17B-171C-EC46-566C-E1E1A2DE4BED}"/>
              </a:ext>
            </a:extLst>
          </p:cNvPr>
          <p:cNvSpPr/>
          <p:nvPr/>
        </p:nvSpPr>
        <p:spPr>
          <a:xfrm>
            <a:off x="2028370" y="4231574"/>
            <a:ext cx="2980048" cy="65908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Google Shape;2920;p170">
            <a:extLst>
              <a:ext uri="{FF2B5EF4-FFF2-40B4-BE49-F238E27FC236}">
                <a16:creationId xmlns:a16="http://schemas.microsoft.com/office/drawing/2014/main" id="{77A7959A-D6B1-2935-5BEB-34CFC40CBC1B}"/>
              </a:ext>
            </a:extLst>
          </p:cNvPr>
          <p:cNvSpPr/>
          <p:nvPr/>
        </p:nvSpPr>
        <p:spPr>
          <a:xfrm>
            <a:off x="1650823" y="4949554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6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D4B862-37E7-7EAB-2C99-923E78D6D211}"/>
              </a:ext>
            </a:extLst>
          </p:cNvPr>
          <p:cNvSpPr/>
          <p:nvPr/>
        </p:nvSpPr>
        <p:spPr>
          <a:xfrm>
            <a:off x="2028370" y="4986648"/>
            <a:ext cx="2980048" cy="33349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Google Shape;2920;p170">
            <a:extLst>
              <a:ext uri="{FF2B5EF4-FFF2-40B4-BE49-F238E27FC236}">
                <a16:creationId xmlns:a16="http://schemas.microsoft.com/office/drawing/2014/main" id="{595D2D68-D3E3-B21F-F6B6-49F22BFA8776}"/>
              </a:ext>
            </a:extLst>
          </p:cNvPr>
          <p:cNvSpPr/>
          <p:nvPr/>
        </p:nvSpPr>
        <p:spPr>
          <a:xfrm>
            <a:off x="1650823" y="5531445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7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074C29-E628-2744-0137-827F0F77C084}"/>
              </a:ext>
            </a:extLst>
          </p:cNvPr>
          <p:cNvSpPr/>
          <p:nvPr/>
        </p:nvSpPr>
        <p:spPr>
          <a:xfrm>
            <a:off x="2028370" y="5568539"/>
            <a:ext cx="2980048" cy="28800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197AA99A-780F-6FB9-E668-6AF06D13C3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758131"/>
              </p:ext>
            </p:extLst>
          </p:nvPr>
        </p:nvGraphicFramePr>
        <p:xfrm>
          <a:off x="3645545" y="15401"/>
          <a:ext cx="8546455" cy="29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3955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7387A-2029-BA95-DABA-B8D546034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56996-2DF3-430D-CF9C-C1012F990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00" y="1379004"/>
            <a:ext cx="5126182" cy="2776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6">
            <a:extLst>
              <a:ext uri="{FF2B5EF4-FFF2-40B4-BE49-F238E27FC236}">
                <a16:creationId xmlns:a16="http://schemas.microsoft.com/office/drawing/2014/main" id="{1CE3F4A6-B81B-440F-0339-22B972CDD462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740F37B0-14A3-A59E-A5DE-73171E212D3A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Registration Process: Suppliers Without a CSP Account </a:t>
            </a:r>
            <a:r>
              <a:rPr lang="en-GB">
                <a:solidFill>
                  <a:srgbClr val="23004C"/>
                </a:solidFill>
              </a:rPr>
              <a:t>(3/8)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AA07C024-E32F-8833-1844-DCFF57BAF29A}"/>
              </a:ext>
            </a:extLst>
          </p:cNvPr>
          <p:cNvSpPr/>
          <p:nvPr/>
        </p:nvSpPr>
        <p:spPr>
          <a:xfrm>
            <a:off x="6563520" y="1379004"/>
            <a:ext cx="5040173" cy="4721873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400" b="1"/>
              <a:t>Registration Process: Suppliers Without a CSP Account </a:t>
            </a:r>
            <a:r>
              <a:rPr lang="en-GB" sz="1400" b="1">
                <a:solidFill>
                  <a:srgbClr val="23004C"/>
                </a:solidFill>
              </a:rPr>
              <a:t>(3/8)</a:t>
            </a:r>
            <a:endParaRPr lang="en-GB" sz="105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228600" lvl="2" indent="-228600" defTabSz="914377">
              <a:spcAft>
                <a:spcPts val="600"/>
              </a:spcAft>
              <a:buFont typeface="+mj-lt"/>
              <a:buAutoNum type="arabicPeriod" startAt="8"/>
              <a:defRPr/>
            </a:pPr>
            <a:r>
              <a:rPr lang="en-GB" sz="12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Input the </a:t>
            </a:r>
            <a: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Verification Code </a:t>
            </a:r>
            <a:r>
              <a:rPr lang="en-GB" sz="12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that you will have received via email</a:t>
            </a:r>
          </a:p>
          <a:p>
            <a:pPr marL="228600" lvl="2" indent="-228600" defTabSz="914377">
              <a:spcAft>
                <a:spcPts val="600"/>
              </a:spcAft>
              <a:buFont typeface="+mj-lt"/>
              <a:buAutoNum type="arabicPeriod" startAt="8"/>
              <a:defRPr/>
            </a:pPr>
            <a:r>
              <a:rPr lang="en-GB" sz="12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Click on the </a:t>
            </a:r>
            <a:r>
              <a:rPr lang="en-GB" sz="1200" b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“Next” </a:t>
            </a:r>
            <a:r>
              <a:rPr lang="en-GB" sz="120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button*</a:t>
            </a:r>
            <a:endParaRPr lang="en-GB" sz="1200" b="1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0" lvl="2" defTabSz="914377">
              <a:spcAft>
                <a:spcPts val="600"/>
              </a:spcAft>
              <a:defRPr/>
            </a:pPr>
            <a:endParaRPr lang="en-GB" sz="1200" b="1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228600" marR="0" lvl="0" indent="-228600" algn="l" defTabSz="121917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 startAt="4"/>
              <a:tabLst/>
              <a:defRPr/>
            </a:pPr>
            <a:endParaRPr kumimoji="0" sz="1333" b="0" i="1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2969;p173">
            <a:extLst>
              <a:ext uri="{FF2B5EF4-FFF2-40B4-BE49-F238E27FC236}">
                <a16:creationId xmlns:a16="http://schemas.microsoft.com/office/drawing/2014/main" id="{889D805D-A0B3-FE97-0F21-1335BEE57B31}"/>
              </a:ext>
            </a:extLst>
          </p:cNvPr>
          <p:cNvSpPr/>
          <p:nvPr/>
        </p:nvSpPr>
        <p:spPr>
          <a:xfrm>
            <a:off x="6452006" y="4994414"/>
            <a:ext cx="5263200" cy="97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2000" tIns="108000" rIns="108000" bIns="1080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100" b="1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Roboto"/>
                <a:cs typeface="Roboto"/>
                <a:sym typeface="Roboto"/>
              </a:rPr>
              <a:t>*Note: You will be directed to the Coupa Supplier Portal, where you will be required to complete (1) the legal entity and (2) the remit-to account setup.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100" b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Roboto"/>
              <a:cs typeface="Roboto"/>
              <a:sym typeface="Roboto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A5C222B-B12E-5FCC-67F8-50D5A3E92600}"/>
              </a:ext>
            </a:extLst>
          </p:cNvPr>
          <p:cNvGrpSpPr/>
          <p:nvPr/>
        </p:nvGrpSpPr>
        <p:grpSpPr>
          <a:xfrm>
            <a:off x="6532073" y="5112622"/>
            <a:ext cx="735789" cy="735789"/>
            <a:chOff x="1048093" y="4900250"/>
            <a:chExt cx="630000" cy="63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EE42641-10FC-41FD-F3CE-E1A9F313CF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093" y="4900250"/>
              <a:ext cx="630000" cy="63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3138E0C-8329-9ED2-79BC-75463124698E}"/>
                </a:ext>
              </a:extLst>
            </p:cNvPr>
            <p:cNvSpPr/>
            <p:nvPr/>
          </p:nvSpPr>
          <p:spPr>
            <a:xfrm>
              <a:off x="1280277" y="5410382"/>
              <a:ext cx="163698" cy="34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" name="Rectangle 14">
              <a:extLst>
                <a:ext uri="{FF2B5EF4-FFF2-40B4-BE49-F238E27FC236}">
                  <a16:creationId xmlns:a16="http://schemas.microsoft.com/office/drawing/2014/main" id="{885D0879-CCBE-5CE1-FED6-6D00AB9AC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61" y="4961110"/>
              <a:ext cx="7019" cy="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4DD5CB86-0651-B857-F48F-33DF5A5C4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511" y="4997240"/>
              <a:ext cx="44862" cy="55915"/>
            </a:xfrm>
            <a:custGeom>
              <a:avLst/>
              <a:gdLst>
                <a:gd name="T0" fmla="*/ 147 w 147"/>
                <a:gd name="T1" fmla="*/ 12 h 195"/>
                <a:gd name="T2" fmla="*/ 16 w 147"/>
                <a:gd name="T3" fmla="*/ 195 h 195"/>
                <a:gd name="T4" fmla="*/ 0 w 147"/>
                <a:gd name="T5" fmla="*/ 180 h 195"/>
                <a:gd name="T6" fmla="*/ 128 w 147"/>
                <a:gd name="T7" fmla="*/ 0 h 195"/>
                <a:gd name="T8" fmla="*/ 147 w 147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5">
                  <a:moveTo>
                    <a:pt x="147" y="12"/>
                  </a:moveTo>
                  <a:lnTo>
                    <a:pt x="16" y="195"/>
                  </a:lnTo>
                  <a:lnTo>
                    <a:pt x="0" y="180"/>
                  </a:lnTo>
                  <a:lnTo>
                    <a:pt x="128" y="0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823A79C4-6D0E-167A-657D-A48C9C477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32" y="4997240"/>
              <a:ext cx="45472" cy="55915"/>
            </a:xfrm>
            <a:custGeom>
              <a:avLst/>
              <a:gdLst>
                <a:gd name="T0" fmla="*/ 0 w 149"/>
                <a:gd name="T1" fmla="*/ 12 h 195"/>
                <a:gd name="T2" fmla="*/ 130 w 149"/>
                <a:gd name="T3" fmla="*/ 195 h 195"/>
                <a:gd name="T4" fmla="*/ 149 w 149"/>
                <a:gd name="T5" fmla="*/ 180 h 195"/>
                <a:gd name="T6" fmla="*/ 19 w 149"/>
                <a:gd name="T7" fmla="*/ 0 h 195"/>
                <a:gd name="T8" fmla="*/ 0 w 149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5">
                  <a:moveTo>
                    <a:pt x="0" y="12"/>
                  </a:moveTo>
                  <a:lnTo>
                    <a:pt x="130" y="195"/>
                  </a:lnTo>
                  <a:lnTo>
                    <a:pt x="149" y="180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E218C7D3-10BB-121E-0BBD-B20F32A14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3" y="5100753"/>
              <a:ext cx="67141" cy="24947"/>
            </a:xfrm>
            <a:custGeom>
              <a:avLst/>
              <a:gdLst>
                <a:gd name="T0" fmla="*/ 0 w 220"/>
                <a:gd name="T1" fmla="*/ 21 h 87"/>
                <a:gd name="T2" fmla="*/ 213 w 220"/>
                <a:gd name="T3" fmla="*/ 87 h 87"/>
                <a:gd name="T4" fmla="*/ 220 w 220"/>
                <a:gd name="T5" fmla="*/ 66 h 87"/>
                <a:gd name="T6" fmla="*/ 7 w 220"/>
                <a:gd name="T7" fmla="*/ 0 h 87"/>
                <a:gd name="T8" fmla="*/ 0 w 220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87">
                  <a:moveTo>
                    <a:pt x="0" y="21"/>
                  </a:moveTo>
                  <a:lnTo>
                    <a:pt x="213" y="87"/>
                  </a:lnTo>
                  <a:lnTo>
                    <a:pt x="220" y="66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9E123C6F-E8B1-4A94-B136-63A5C8A84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0" y="5100753"/>
              <a:ext cx="67446" cy="24947"/>
            </a:xfrm>
            <a:custGeom>
              <a:avLst/>
              <a:gdLst>
                <a:gd name="T0" fmla="*/ 221 w 221"/>
                <a:gd name="T1" fmla="*/ 21 h 87"/>
                <a:gd name="T2" fmla="*/ 7 w 221"/>
                <a:gd name="T3" fmla="*/ 87 h 87"/>
                <a:gd name="T4" fmla="*/ 0 w 221"/>
                <a:gd name="T5" fmla="*/ 66 h 87"/>
                <a:gd name="T6" fmla="*/ 213 w 221"/>
                <a:gd name="T7" fmla="*/ 0 h 87"/>
                <a:gd name="T8" fmla="*/ 221 w 221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7">
                  <a:moveTo>
                    <a:pt x="221" y="21"/>
                  </a:moveTo>
                  <a:lnTo>
                    <a:pt x="7" y="87"/>
                  </a:lnTo>
                  <a:lnTo>
                    <a:pt x="0" y="66"/>
                  </a:lnTo>
                  <a:lnTo>
                    <a:pt x="213" y="0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10160BAA-66A8-2C50-A0C5-05DCDE4A4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188" y="5053154"/>
              <a:ext cx="249641" cy="295918"/>
            </a:xfrm>
            <a:custGeom>
              <a:avLst/>
              <a:gdLst>
                <a:gd name="T0" fmla="*/ 344 w 344"/>
                <a:gd name="T1" fmla="*/ 177 h 435"/>
                <a:gd name="T2" fmla="*/ 162 w 344"/>
                <a:gd name="T3" fmla="*/ 6 h 435"/>
                <a:gd name="T4" fmla="*/ 2 w 344"/>
                <a:gd name="T5" fmla="*/ 170 h 435"/>
                <a:gd name="T6" fmla="*/ 51 w 344"/>
                <a:gd name="T7" fmla="*/ 297 h 435"/>
                <a:gd name="T8" fmla="*/ 100 w 344"/>
                <a:gd name="T9" fmla="*/ 418 h 435"/>
                <a:gd name="T10" fmla="*/ 100 w 344"/>
                <a:gd name="T11" fmla="*/ 435 h 435"/>
                <a:gd name="T12" fmla="*/ 246 w 344"/>
                <a:gd name="T13" fmla="*/ 435 h 435"/>
                <a:gd name="T14" fmla="*/ 246 w 344"/>
                <a:gd name="T15" fmla="*/ 418 h 435"/>
                <a:gd name="T16" fmla="*/ 297 w 344"/>
                <a:gd name="T17" fmla="*/ 294 h 435"/>
                <a:gd name="T18" fmla="*/ 344 w 344"/>
                <a:gd name="T19" fmla="*/ 1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" h="435">
                  <a:moveTo>
                    <a:pt x="344" y="177"/>
                  </a:moveTo>
                  <a:cubicBezTo>
                    <a:pt x="344" y="79"/>
                    <a:pt x="261" y="0"/>
                    <a:pt x="162" y="6"/>
                  </a:cubicBezTo>
                  <a:cubicBezTo>
                    <a:pt x="75" y="11"/>
                    <a:pt x="5" y="83"/>
                    <a:pt x="2" y="170"/>
                  </a:cubicBezTo>
                  <a:cubicBezTo>
                    <a:pt x="0" y="220"/>
                    <a:pt x="20" y="264"/>
                    <a:pt x="51" y="297"/>
                  </a:cubicBezTo>
                  <a:cubicBezTo>
                    <a:pt x="83" y="329"/>
                    <a:pt x="100" y="373"/>
                    <a:pt x="100" y="418"/>
                  </a:cubicBezTo>
                  <a:cubicBezTo>
                    <a:pt x="100" y="435"/>
                    <a:pt x="100" y="435"/>
                    <a:pt x="100" y="435"/>
                  </a:cubicBezTo>
                  <a:cubicBezTo>
                    <a:pt x="246" y="435"/>
                    <a:pt x="246" y="435"/>
                    <a:pt x="246" y="43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372"/>
                    <a:pt x="265" y="328"/>
                    <a:pt x="297" y="294"/>
                  </a:cubicBezTo>
                  <a:cubicBezTo>
                    <a:pt x="326" y="264"/>
                    <a:pt x="344" y="222"/>
                    <a:pt x="344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B058389D-024C-1063-DCE4-1EAB29B61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821" y="5349072"/>
              <a:ext cx="105899" cy="76847"/>
            </a:xfrm>
            <a:custGeom>
              <a:avLst/>
              <a:gdLst>
                <a:gd name="T0" fmla="*/ 0 w 146"/>
                <a:gd name="T1" fmla="*/ 0 h 113"/>
                <a:gd name="T2" fmla="*/ 0 w 146"/>
                <a:gd name="T3" fmla="*/ 72 h 113"/>
                <a:gd name="T4" fmla="*/ 33 w 146"/>
                <a:gd name="T5" fmla="*/ 113 h 113"/>
                <a:gd name="T6" fmla="*/ 113 w 146"/>
                <a:gd name="T7" fmla="*/ 113 h 113"/>
                <a:gd name="T8" fmla="*/ 146 w 146"/>
                <a:gd name="T9" fmla="*/ 72 h 113"/>
                <a:gd name="T10" fmla="*/ 146 w 146"/>
                <a:gd name="T11" fmla="*/ 0 h 113"/>
                <a:gd name="T12" fmla="*/ 0 w 14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3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5"/>
                    <a:pt x="15" y="113"/>
                    <a:pt x="3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31" y="113"/>
                    <a:pt x="146" y="95"/>
                    <a:pt x="146" y="72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01980574-996F-8D6E-EC87-9B0E1CFC0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59968"/>
              <a:ext cx="114444" cy="12043"/>
            </a:xfrm>
            <a:custGeom>
              <a:avLst/>
              <a:gdLst>
                <a:gd name="T0" fmla="*/ 9 w 158"/>
                <a:gd name="T1" fmla="*/ 18 h 18"/>
                <a:gd name="T2" fmla="*/ 149 w 158"/>
                <a:gd name="T3" fmla="*/ 18 h 18"/>
                <a:gd name="T4" fmla="*/ 158 w 158"/>
                <a:gd name="T5" fmla="*/ 9 h 18"/>
                <a:gd name="T6" fmla="*/ 149 w 158"/>
                <a:gd name="T7" fmla="*/ 0 h 18"/>
                <a:gd name="T8" fmla="*/ 9 w 158"/>
                <a:gd name="T9" fmla="*/ 0 h 18"/>
                <a:gd name="T10" fmla="*/ 0 w 158"/>
                <a:gd name="T11" fmla="*/ 9 h 18"/>
                <a:gd name="T12" fmla="*/ 9 w 15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9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390DDF4C-3EC2-99A8-1241-E44E9C800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81761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6A3E6B49-EBC4-41E2-AE74-5EB05AADA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403553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977D3F2B-8737-E094-F7E8-2ADC58C80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044" y="5094445"/>
              <a:ext cx="44252" cy="47026"/>
            </a:xfrm>
            <a:custGeom>
              <a:avLst/>
              <a:gdLst>
                <a:gd name="T0" fmla="*/ 39 w 61"/>
                <a:gd name="T1" fmla="*/ 42 h 69"/>
                <a:gd name="T2" fmla="*/ 5 w 61"/>
                <a:gd name="T3" fmla="*/ 65 h 69"/>
                <a:gd name="T4" fmla="*/ 21 w 61"/>
                <a:gd name="T5" fmla="*/ 27 h 69"/>
                <a:gd name="T6" fmla="*/ 56 w 61"/>
                <a:gd name="T7" fmla="*/ 4 h 69"/>
                <a:gd name="T8" fmla="*/ 39 w 61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39" y="42"/>
                  </a:moveTo>
                  <a:cubicBezTo>
                    <a:pt x="26" y="58"/>
                    <a:pt x="10" y="69"/>
                    <a:pt x="5" y="65"/>
                  </a:cubicBezTo>
                  <a:cubicBezTo>
                    <a:pt x="0" y="60"/>
                    <a:pt x="8" y="43"/>
                    <a:pt x="21" y="27"/>
                  </a:cubicBezTo>
                  <a:cubicBezTo>
                    <a:pt x="35" y="10"/>
                    <a:pt x="51" y="0"/>
                    <a:pt x="56" y="4"/>
                  </a:cubicBezTo>
                  <a:cubicBezTo>
                    <a:pt x="61" y="8"/>
                    <a:pt x="53" y="25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8A898595-7399-CD81-AE6E-6AFF357BA1E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3" name="Google Shape;2920;p170">
            <a:extLst>
              <a:ext uri="{FF2B5EF4-FFF2-40B4-BE49-F238E27FC236}">
                <a16:creationId xmlns:a16="http://schemas.microsoft.com/office/drawing/2014/main" id="{5B40CD02-E3AA-6478-2A46-3E0A32FD3C10}"/>
              </a:ext>
            </a:extLst>
          </p:cNvPr>
          <p:cNvSpPr/>
          <p:nvPr/>
        </p:nvSpPr>
        <p:spPr>
          <a:xfrm>
            <a:off x="216878" y="2167246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8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FE334F-EB54-60CE-C1C2-39FA6C89540D}"/>
              </a:ext>
            </a:extLst>
          </p:cNvPr>
          <p:cNvSpPr/>
          <p:nvPr/>
        </p:nvSpPr>
        <p:spPr>
          <a:xfrm>
            <a:off x="601353" y="2167246"/>
            <a:ext cx="5120574" cy="91538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7F684C-DABC-0E4E-5E24-B9252FE3A7B3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755679-2772-C12B-E8D4-A8701AD32185}"/>
              </a:ext>
            </a:extLst>
          </p:cNvPr>
          <p:cNvSpPr/>
          <p:nvPr/>
        </p:nvSpPr>
        <p:spPr>
          <a:xfrm>
            <a:off x="788062" y="3766126"/>
            <a:ext cx="4795320" cy="25169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Google Shape;2920;p170">
            <a:extLst>
              <a:ext uri="{FF2B5EF4-FFF2-40B4-BE49-F238E27FC236}">
                <a16:creationId xmlns:a16="http://schemas.microsoft.com/office/drawing/2014/main" id="{6DE9C820-77FA-C9ED-786B-ECFE504F19F7}"/>
              </a:ext>
            </a:extLst>
          </p:cNvPr>
          <p:cNvSpPr/>
          <p:nvPr/>
        </p:nvSpPr>
        <p:spPr>
          <a:xfrm>
            <a:off x="788062" y="3452089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9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EABFB33-88DD-5905-9336-B4F79462F9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3920336"/>
              </p:ext>
            </p:extLst>
          </p:nvPr>
        </p:nvGraphicFramePr>
        <p:xfrm>
          <a:off x="3645545" y="15401"/>
          <a:ext cx="8546455" cy="29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5940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C2771-1DC3-5E25-6B37-902D64A7A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>
            <a:extLst>
              <a:ext uri="{FF2B5EF4-FFF2-40B4-BE49-F238E27FC236}">
                <a16:creationId xmlns:a16="http://schemas.microsoft.com/office/drawing/2014/main" id="{B00EAC02-02E2-546B-F81F-76BDED56F26D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DC47C5A2-56E8-757C-E305-C87456EE1286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GB"/>
              <a:t>Registration Process: Suppliers Without a CSP Account </a:t>
            </a:r>
            <a:r>
              <a:rPr lang="en-GB">
                <a:solidFill>
                  <a:srgbClr val="23004C"/>
                </a:solidFill>
              </a:rPr>
              <a:t>(4/8)</a:t>
            </a:r>
            <a:endParaRPr lang="en-GB" sz="3200">
              <a:solidFill>
                <a:srgbClr val="23004C"/>
              </a:solidFill>
            </a:endParaRP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87B167D4-81CE-E621-6452-BE73B4E123CF}"/>
              </a:ext>
            </a:extLst>
          </p:cNvPr>
          <p:cNvSpPr/>
          <p:nvPr/>
        </p:nvSpPr>
        <p:spPr>
          <a:xfrm>
            <a:off x="6563520" y="1379004"/>
            <a:ext cx="5040173" cy="4721873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400" b="1"/>
              <a:t>Registration Process: Suppliers Without a CSP Account (4/8)</a:t>
            </a:r>
          </a:p>
          <a:p>
            <a:pPr marL="0" marR="0" lvl="0" indent="0" algn="l" defTabSz="6858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As you are accessing the CSP for the first time, a pop-up window will display for you to complete your CSP profile setup.*</a:t>
            </a:r>
          </a:p>
          <a:p>
            <a:pPr marL="0" marR="0" lvl="0" indent="0" algn="l" defTabSz="6858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On the Coupa Supplier Portal Onboarding page, you will need to complete the </a:t>
            </a:r>
            <a:r>
              <a:rPr lang="en-GB" sz="1200" b="1">
                <a:cs typeface="Calibri" panose="020F0502020204030204" pitchFamily="34" charset="0"/>
              </a:rPr>
              <a:t>“Account Details” </a:t>
            </a:r>
            <a:r>
              <a:rPr lang="en-GB" sz="1200">
                <a:cs typeface="Calibri" panose="020F0502020204030204" pitchFamily="34" charset="0"/>
              </a:rPr>
              <a:t>section first:</a:t>
            </a:r>
          </a:p>
          <a:p>
            <a:pPr marL="228600" marR="0" lvl="0" indent="-228600" algn="l" defTabSz="1219170" rtl="0" eaLnBrk="1" fontAlgn="auto" latinLnBrk="0" hangingPunct="1"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 startAt="10"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 Complete all the required fields to set up your </a:t>
            </a:r>
            <a:r>
              <a:rPr lang="en-GB" sz="1200" b="1">
                <a:cs typeface="Calibri" panose="020F0502020204030204" pitchFamily="34" charset="0"/>
              </a:rPr>
              <a:t>“Primary Address” </a:t>
            </a:r>
            <a:r>
              <a:rPr lang="en-GB" sz="1200">
                <a:cs typeface="Calibri" panose="020F0502020204030204" pitchFamily="34" charset="0"/>
              </a:rPr>
              <a:t>and other invoice-from details</a:t>
            </a:r>
          </a:p>
          <a:p>
            <a:pPr marL="245700" lvl="1" indent="-171450" defTabSz="1219170"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1200" b="1">
                <a:cs typeface="Calibri" panose="020F0502020204030204" pitchFamily="34" charset="0"/>
                <a:sym typeface="Roboto"/>
              </a:rPr>
              <a:t>“Invoice From Code” </a:t>
            </a:r>
            <a:r>
              <a:rPr lang="en-GB" sz="1200">
                <a:cs typeface="Calibri" panose="020F0502020204030204" pitchFamily="34" charset="0"/>
                <a:sym typeface="Roboto"/>
              </a:rPr>
              <a:t>field should not be blank for suppliers who have agreed to enable cXML as the invoice transmission channel</a:t>
            </a:r>
          </a:p>
          <a:p>
            <a:pPr marL="228600" indent="-228600" defTabSz="1219170"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rabicPeriod" startAt="10"/>
              <a:defRPr/>
            </a:pPr>
            <a:r>
              <a:rPr lang="en-GB" sz="1200">
                <a:cs typeface="Calibri" panose="020F0502020204030204" pitchFamily="34" charset="0"/>
                <a:sym typeface="Roboto"/>
              </a:rPr>
              <a:t> Once you have completed this section, click on the </a:t>
            </a:r>
            <a:r>
              <a:rPr lang="en-GB" sz="1200" b="1">
                <a:cs typeface="Calibri" panose="020F0502020204030204" pitchFamily="34" charset="0"/>
                <a:sym typeface="Roboto"/>
              </a:rPr>
              <a:t>“Save and Next” </a:t>
            </a:r>
            <a:r>
              <a:rPr lang="en-GB" sz="1200">
                <a:cs typeface="Calibri" panose="020F0502020204030204" pitchFamily="34" charset="0"/>
                <a:sym typeface="Roboto"/>
              </a:rPr>
              <a:t>button</a:t>
            </a:r>
            <a:endParaRPr lang="en-GB" sz="1200" b="1">
              <a:cs typeface="Calibri" panose="020F0502020204030204" pitchFamily="34" charset="0"/>
            </a:endParaRPr>
          </a:p>
        </p:txBody>
      </p:sp>
      <p:sp>
        <p:nvSpPr>
          <p:cNvPr id="44" name="Google Shape;2969;p173">
            <a:extLst>
              <a:ext uri="{FF2B5EF4-FFF2-40B4-BE49-F238E27FC236}">
                <a16:creationId xmlns:a16="http://schemas.microsoft.com/office/drawing/2014/main" id="{62206120-D652-E8E1-3E9C-6EC1120572C4}"/>
              </a:ext>
            </a:extLst>
          </p:cNvPr>
          <p:cNvSpPr/>
          <p:nvPr/>
        </p:nvSpPr>
        <p:spPr>
          <a:xfrm>
            <a:off x="6452006" y="4994414"/>
            <a:ext cx="5263200" cy="97593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2000" tIns="108000" rIns="108000" bIns="108000" anchor="ctr" anchorCtr="0">
            <a:noAutofit/>
          </a:bodyPr>
          <a:lstStyle/>
          <a:p>
            <a:pPr lvl="0" defTabSz="1219170">
              <a:buClr>
                <a:srgbClr val="000000"/>
              </a:buClr>
              <a:defRPr/>
            </a:pPr>
            <a:r>
              <a:rPr lang="en-GB" sz="1100" b="1">
                <a:solidFill>
                  <a:schemeClr val="bg1"/>
                </a:solidFill>
                <a:cs typeface="Calibri" panose="020F0502020204030204" pitchFamily="34" charset="0"/>
              </a:rPr>
              <a:t>*Note: As you are signing up to the CSP for the first time, you will need to provide this information before you can successfully submit an invoice.</a:t>
            </a:r>
            <a:endParaRPr lang="en-GB" sz="1100" b="1" kern="0">
              <a:solidFill>
                <a:schemeClr val="bg1"/>
              </a:solidFill>
              <a:ea typeface="Roboto"/>
              <a:cs typeface="Roboto"/>
              <a:sym typeface="Roboto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182E64D-0FA2-CBDD-D7A4-FBCC57CABAB2}"/>
              </a:ext>
            </a:extLst>
          </p:cNvPr>
          <p:cNvGrpSpPr/>
          <p:nvPr/>
        </p:nvGrpSpPr>
        <p:grpSpPr>
          <a:xfrm>
            <a:off x="6532073" y="5112622"/>
            <a:ext cx="735789" cy="735789"/>
            <a:chOff x="1048093" y="4900250"/>
            <a:chExt cx="630000" cy="63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22DF2D4-453D-E969-7E78-7E14669E7C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8093" y="4900250"/>
              <a:ext cx="630000" cy="6300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4156CBC-5C84-90EB-D629-263EB536CA57}"/>
                </a:ext>
              </a:extLst>
            </p:cNvPr>
            <p:cNvSpPr/>
            <p:nvPr/>
          </p:nvSpPr>
          <p:spPr>
            <a:xfrm>
              <a:off x="1280277" y="5410382"/>
              <a:ext cx="163698" cy="34452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" name="Rectangle 14">
              <a:extLst>
                <a:ext uri="{FF2B5EF4-FFF2-40B4-BE49-F238E27FC236}">
                  <a16:creationId xmlns:a16="http://schemas.microsoft.com/office/drawing/2014/main" id="{6CB71B6A-E8AE-A9B2-ABD0-C1487890E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261" y="4961110"/>
              <a:ext cx="7019" cy="6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C40324A3-630E-BA9E-8A95-AE678775F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511" y="4997240"/>
              <a:ext cx="44862" cy="55915"/>
            </a:xfrm>
            <a:custGeom>
              <a:avLst/>
              <a:gdLst>
                <a:gd name="T0" fmla="*/ 147 w 147"/>
                <a:gd name="T1" fmla="*/ 12 h 195"/>
                <a:gd name="T2" fmla="*/ 16 w 147"/>
                <a:gd name="T3" fmla="*/ 195 h 195"/>
                <a:gd name="T4" fmla="*/ 0 w 147"/>
                <a:gd name="T5" fmla="*/ 180 h 195"/>
                <a:gd name="T6" fmla="*/ 128 w 147"/>
                <a:gd name="T7" fmla="*/ 0 h 195"/>
                <a:gd name="T8" fmla="*/ 147 w 147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95">
                  <a:moveTo>
                    <a:pt x="147" y="12"/>
                  </a:moveTo>
                  <a:lnTo>
                    <a:pt x="16" y="195"/>
                  </a:lnTo>
                  <a:lnTo>
                    <a:pt x="0" y="180"/>
                  </a:lnTo>
                  <a:lnTo>
                    <a:pt x="128" y="0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BE4513CF-BE9A-2702-0072-FDE6EAD15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032" y="4997240"/>
              <a:ext cx="45472" cy="55915"/>
            </a:xfrm>
            <a:custGeom>
              <a:avLst/>
              <a:gdLst>
                <a:gd name="T0" fmla="*/ 0 w 149"/>
                <a:gd name="T1" fmla="*/ 12 h 195"/>
                <a:gd name="T2" fmla="*/ 130 w 149"/>
                <a:gd name="T3" fmla="*/ 195 h 195"/>
                <a:gd name="T4" fmla="*/ 149 w 149"/>
                <a:gd name="T5" fmla="*/ 180 h 195"/>
                <a:gd name="T6" fmla="*/ 19 w 149"/>
                <a:gd name="T7" fmla="*/ 0 h 195"/>
                <a:gd name="T8" fmla="*/ 0 w 149"/>
                <a:gd name="T9" fmla="*/ 1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95">
                  <a:moveTo>
                    <a:pt x="0" y="12"/>
                  </a:moveTo>
                  <a:lnTo>
                    <a:pt x="130" y="195"/>
                  </a:lnTo>
                  <a:lnTo>
                    <a:pt x="149" y="180"/>
                  </a:lnTo>
                  <a:lnTo>
                    <a:pt x="19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8CBB69A5-AFFB-55B0-56B7-C68F4F644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853" y="5100753"/>
              <a:ext cx="67141" cy="24947"/>
            </a:xfrm>
            <a:custGeom>
              <a:avLst/>
              <a:gdLst>
                <a:gd name="T0" fmla="*/ 0 w 220"/>
                <a:gd name="T1" fmla="*/ 21 h 87"/>
                <a:gd name="T2" fmla="*/ 213 w 220"/>
                <a:gd name="T3" fmla="*/ 87 h 87"/>
                <a:gd name="T4" fmla="*/ 220 w 220"/>
                <a:gd name="T5" fmla="*/ 66 h 87"/>
                <a:gd name="T6" fmla="*/ 7 w 220"/>
                <a:gd name="T7" fmla="*/ 0 h 87"/>
                <a:gd name="T8" fmla="*/ 0 w 220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87">
                  <a:moveTo>
                    <a:pt x="0" y="21"/>
                  </a:moveTo>
                  <a:lnTo>
                    <a:pt x="213" y="87"/>
                  </a:lnTo>
                  <a:lnTo>
                    <a:pt x="220" y="66"/>
                  </a:lnTo>
                  <a:lnTo>
                    <a:pt x="7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BF5CB319-69AA-64C4-A089-0A27386EE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360" y="5100753"/>
              <a:ext cx="67446" cy="24947"/>
            </a:xfrm>
            <a:custGeom>
              <a:avLst/>
              <a:gdLst>
                <a:gd name="T0" fmla="*/ 221 w 221"/>
                <a:gd name="T1" fmla="*/ 21 h 87"/>
                <a:gd name="T2" fmla="*/ 7 w 221"/>
                <a:gd name="T3" fmla="*/ 87 h 87"/>
                <a:gd name="T4" fmla="*/ 0 w 221"/>
                <a:gd name="T5" fmla="*/ 66 h 87"/>
                <a:gd name="T6" fmla="*/ 213 w 221"/>
                <a:gd name="T7" fmla="*/ 0 h 87"/>
                <a:gd name="T8" fmla="*/ 221 w 221"/>
                <a:gd name="T9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87">
                  <a:moveTo>
                    <a:pt x="221" y="21"/>
                  </a:moveTo>
                  <a:lnTo>
                    <a:pt x="7" y="87"/>
                  </a:lnTo>
                  <a:lnTo>
                    <a:pt x="0" y="66"/>
                  </a:lnTo>
                  <a:lnTo>
                    <a:pt x="213" y="0"/>
                  </a:lnTo>
                  <a:lnTo>
                    <a:pt x="221" y="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4D302E95-9CC7-48BF-3CB1-D84C82FB5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4188" y="5053154"/>
              <a:ext cx="249641" cy="295918"/>
            </a:xfrm>
            <a:custGeom>
              <a:avLst/>
              <a:gdLst>
                <a:gd name="T0" fmla="*/ 344 w 344"/>
                <a:gd name="T1" fmla="*/ 177 h 435"/>
                <a:gd name="T2" fmla="*/ 162 w 344"/>
                <a:gd name="T3" fmla="*/ 6 h 435"/>
                <a:gd name="T4" fmla="*/ 2 w 344"/>
                <a:gd name="T5" fmla="*/ 170 h 435"/>
                <a:gd name="T6" fmla="*/ 51 w 344"/>
                <a:gd name="T7" fmla="*/ 297 h 435"/>
                <a:gd name="T8" fmla="*/ 100 w 344"/>
                <a:gd name="T9" fmla="*/ 418 h 435"/>
                <a:gd name="T10" fmla="*/ 100 w 344"/>
                <a:gd name="T11" fmla="*/ 435 h 435"/>
                <a:gd name="T12" fmla="*/ 246 w 344"/>
                <a:gd name="T13" fmla="*/ 435 h 435"/>
                <a:gd name="T14" fmla="*/ 246 w 344"/>
                <a:gd name="T15" fmla="*/ 418 h 435"/>
                <a:gd name="T16" fmla="*/ 297 w 344"/>
                <a:gd name="T17" fmla="*/ 294 h 435"/>
                <a:gd name="T18" fmla="*/ 344 w 344"/>
                <a:gd name="T19" fmla="*/ 17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4" h="435">
                  <a:moveTo>
                    <a:pt x="344" y="177"/>
                  </a:moveTo>
                  <a:cubicBezTo>
                    <a:pt x="344" y="79"/>
                    <a:pt x="261" y="0"/>
                    <a:pt x="162" y="6"/>
                  </a:cubicBezTo>
                  <a:cubicBezTo>
                    <a:pt x="75" y="11"/>
                    <a:pt x="5" y="83"/>
                    <a:pt x="2" y="170"/>
                  </a:cubicBezTo>
                  <a:cubicBezTo>
                    <a:pt x="0" y="220"/>
                    <a:pt x="20" y="264"/>
                    <a:pt x="51" y="297"/>
                  </a:cubicBezTo>
                  <a:cubicBezTo>
                    <a:pt x="83" y="329"/>
                    <a:pt x="100" y="373"/>
                    <a:pt x="100" y="418"/>
                  </a:cubicBezTo>
                  <a:cubicBezTo>
                    <a:pt x="100" y="435"/>
                    <a:pt x="100" y="435"/>
                    <a:pt x="100" y="435"/>
                  </a:cubicBezTo>
                  <a:cubicBezTo>
                    <a:pt x="246" y="435"/>
                    <a:pt x="246" y="435"/>
                    <a:pt x="246" y="43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372"/>
                    <a:pt x="265" y="328"/>
                    <a:pt x="297" y="294"/>
                  </a:cubicBezTo>
                  <a:cubicBezTo>
                    <a:pt x="326" y="264"/>
                    <a:pt x="344" y="222"/>
                    <a:pt x="344" y="1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3C0C23BD-8D7C-40D1-2366-F69D35339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821" y="5349072"/>
              <a:ext cx="105899" cy="76847"/>
            </a:xfrm>
            <a:custGeom>
              <a:avLst/>
              <a:gdLst>
                <a:gd name="T0" fmla="*/ 0 w 146"/>
                <a:gd name="T1" fmla="*/ 0 h 113"/>
                <a:gd name="T2" fmla="*/ 0 w 146"/>
                <a:gd name="T3" fmla="*/ 72 h 113"/>
                <a:gd name="T4" fmla="*/ 33 w 146"/>
                <a:gd name="T5" fmla="*/ 113 h 113"/>
                <a:gd name="T6" fmla="*/ 113 w 146"/>
                <a:gd name="T7" fmla="*/ 113 h 113"/>
                <a:gd name="T8" fmla="*/ 146 w 146"/>
                <a:gd name="T9" fmla="*/ 72 h 113"/>
                <a:gd name="T10" fmla="*/ 146 w 146"/>
                <a:gd name="T11" fmla="*/ 0 h 113"/>
                <a:gd name="T12" fmla="*/ 0 w 14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3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95"/>
                    <a:pt x="15" y="113"/>
                    <a:pt x="33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31" y="113"/>
                    <a:pt x="146" y="95"/>
                    <a:pt x="146" y="72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94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211E18C6-B850-BC6C-D5FC-9EF9B611B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59968"/>
              <a:ext cx="114444" cy="12043"/>
            </a:xfrm>
            <a:custGeom>
              <a:avLst/>
              <a:gdLst>
                <a:gd name="T0" fmla="*/ 9 w 158"/>
                <a:gd name="T1" fmla="*/ 18 h 18"/>
                <a:gd name="T2" fmla="*/ 149 w 158"/>
                <a:gd name="T3" fmla="*/ 18 h 18"/>
                <a:gd name="T4" fmla="*/ 158 w 158"/>
                <a:gd name="T5" fmla="*/ 9 h 18"/>
                <a:gd name="T6" fmla="*/ 149 w 158"/>
                <a:gd name="T7" fmla="*/ 0 h 18"/>
                <a:gd name="T8" fmla="*/ 9 w 158"/>
                <a:gd name="T9" fmla="*/ 0 h 18"/>
                <a:gd name="T10" fmla="*/ 0 w 158"/>
                <a:gd name="T11" fmla="*/ 9 h 18"/>
                <a:gd name="T12" fmla="*/ 9 w 15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9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E53CAE3B-96EC-07EA-60EF-1BF504E26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381761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893BFB25-B28F-68A1-01E0-984E7169B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549" y="5403553"/>
              <a:ext cx="114444" cy="12043"/>
            </a:xfrm>
            <a:custGeom>
              <a:avLst/>
              <a:gdLst>
                <a:gd name="T0" fmla="*/ 149 w 158"/>
                <a:gd name="T1" fmla="*/ 0 h 18"/>
                <a:gd name="T2" fmla="*/ 9 w 158"/>
                <a:gd name="T3" fmla="*/ 0 h 18"/>
                <a:gd name="T4" fmla="*/ 0 w 158"/>
                <a:gd name="T5" fmla="*/ 9 h 18"/>
                <a:gd name="T6" fmla="*/ 9 w 158"/>
                <a:gd name="T7" fmla="*/ 18 h 18"/>
                <a:gd name="T8" fmla="*/ 149 w 158"/>
                <a:gd name="T9" fmla="*/ 18 h 18"/>
                <a:gd name="T10" fmla="*/ 158 w 158"/>
                <a:gd name="T11" fmla="*/ 9 h 18"/>
                <a:gd name="T12" fmla="*/ 149 w 15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8">
                  <a:moveTo>
                    <a:pt x="1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4" y="18"/>
                    <a:pt x="158" y="14"/>
                    <a:pt x="158" y="9"/>
                  </a:cubicBezTo>
                  <a:cubicBezTo>
                    <a:pt x="158" y="4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3244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5905881B-2815-23F8-45E1-7203F9720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044" y="5094445"/>
              <a:ext cx="44252" cy="47026"/>
            </a:xfrm>
            <a:custGeom>
              <a:avLst/>
              <a:gdLst>
                <a:gd name="T0" fmla="*/ 39 w 61"/>
                <a:gd name="T1" fmla="*/ 42 h 69"/>
                <a:gd name="T2" fmla="*/ 5 w 61"/>
                <a:gd name="T3" fmla="*/ 65 h 69"/>
                <a:gd name="T4" fmla="*/ 21 w 61"/>
                <a:gd name="T5" fmla="*/ 27 h 69"/>
                <a:gd name="T6" fmla="*/ 56 w 61"/>
                <a:gd name="T7" fmla="*/ 4 h 69"/>
                <a:gd name="T8" fmla="*/ 39 w 61"/>
                <a:gd name="T9" fmla="*/ 4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39" y="42"/>
                  </a:moveTo>
                  <a:cubicBezTo>
                    <a:pt x="26" y="58"/>
                    <a:pt x="10" y="69"/>
                    <a:pt x="5" y="65"/>
                  </a:cubicBezTo>
                  <a:cubicBezTo>
                    <a:pt x="0" y="60"/>
                    <a:pt x="8" y="43"/>
                    <a:pt x="21" y="27"/>
                  </a:cubicBezTo>
                  <a:cubicBezTo>
                    <a:pt x="35" y="10"/>
                    <a:pt x="51" y="0"/>
                    <a:pt x="56" y="4"/>
                  </a:cubicBezTo>
                  <a:cubicBezTo>
                    <a:pt x="61" y="8"/>
                    <a:pt x="53" y="25"/>
                    <a:pt x="39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F5723CED-69AF-EA8E-CE79-7C74BE451A7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231A4F-3CF1-8EBC-9D32-51EF840E31F4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FE8F67B-5C9D-64A9-9169-9751C1A9EB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6343286"/>
              </p:ext>
            </p:extLst>
          </p:nvPr>
        </p:nvGraphicFramePr>
        <p:xfrm>
          <a:off x="3645545" y="15401"/>
          <a:ext cx="8546455" cy="29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191BEEE-CEB7-FA3F-A89D-585C9507F2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000" y="1379004"/>
            <a:ext cx="5508596" cy="4048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0EC812-86BD-2D31-694B-C9F55AC8345D}"/>
              </a:ext>
            </a:extLst>
          </p:cNvPr>
          <p:cNvSpPr/>
          <p:nvPr/>
        </p:nvSpPr>
        <p:spPr>
          <a:xfrm>
            <a:off x="797587" y="2198290"/>
            <a:ext cx="5079338" cy="271661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Google Shape;2920;p170">
            <a:extLst>
              <a:ext uri="{FF2B5EF4-FFF2-40B4-BE49-F238E27FC236}">
                <a16:creationId xmlns:a16="http://schemas.microsoft.com/office/drawing/2014/main" id="{8A50B9F3-6DC7-3160-2F2B-EE00E280D63C}"/>
              </a:ext>
            </a:extLst>
          </p:cNvPr>
          <p:cNvSpPr/>
          <p:nvPr/>
        </p:nvSpPr>
        <p:spPr>
          <a:xfrm>
            <a:off x="404947" y="2195004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10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2A1AE5-3789-E154-07AB-9FE170DAA2B4}"/>
              </a:ext>
            </a:extLst>
          </p:cNvPr>
          <p:cNvSpPr/>
          <p:nvPr/>
        </p:nvSpPr>
        <p:spPr>
          <a:xfrm>
            <a:off x="5026687" y="5176080"/>
            <a:ext cx="926438" cy="25169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Google Shape;2920;p170">
            <a:extLst>
              <a:ext uri="{FF2B5EF4-FFF2-40B4-BE49-F238E27FC236}">
                <a16:creationId xmlns:a16="http://schemas.microsoft.com/office/drawing/2014/main" id="{092754D4-B6EC-2CF0-291F-4A09663A00C4}"/>
              </a:ext>
            </a:extLst>
          </p:cNvPr>
          <p:cNvSpPr/>
          <p:nvPr/>
        </p:nvSpPr>
        <p:spPr>
          <a:xfrm>
            <a:off x="4627174" y="5157925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11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495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36DF6-878E-A186-8D65-41FEC2884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>
            <a:extLst>
              <a:ext uri="{FF2B5EF4-FFF2-40B4-BE49-F238E27FC236}">
                <a16:creationId xmlns:a16="http://schemas.microsoft.com/office/drawing/2014/main" id="{477FD8D2-2A45-377C-992B-903E37843A75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3CABD3DE-6EA5-9D43-5D97-8CF6E44C6FDF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GB"/>
              <a:t>Registration Process: Suppliers Without a CSP Account </a:t>
            </a:r>
            <a:r>
              <a:rPr lang="en-GB">
                <a:solidFill>
                  <a:srgbClr val="23004C"/>
                </a:solidFill>
              </a:rPr>
              <a:t>(5/8)</a:t>
            </a:r>
            <a:endParaRPr lang="en-GB" sz="3200">
              <a:solidFill>
                <a:srgbClr val="23004C"/>
              </a:solidFill>
            </a:endParaRP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414150EE-D65A-E938-225C-1036F1588449}"/>
              </a:ext>
            </a:extLst>
          </p:cNvPr>
          <p:cNvSpPr/>
          <p:nvPr/>
        </p:nvSpPr>
        <p:spPr>
          <a:xfrm>
            <a:off x="6563520" y="1379004"/>
            <a:ext cx="5040173" cy="4721873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400" b="1"/>
              <a:t>Registration Process: Suppliers Without a CSP Account (5/8)</a:t>
            </a:r>
          </a:p>
          <a:p>
            <a:pPr marL="0" marR="0" lvl="0" indent="0" algn="l" defTabSz="6858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After setting up your primary address (i.e. the invoice-from details), you will then need to complete the </a:t>
            </a:r>
            <a:r>
              <a:rPr lang="en-GB" sz="1200" b="1">
                <a:cs typeface="Calibri" panose="020F0502020204030204" pitchFamily="34" charset="0"/>
              </a:rPr>
              <a:t>“Payment Information”</a:t>
            </a:r>
            <a:r>
              <a:rPr lang="en-GB" sz="1200">
                <a:cs typeface="Calibri" panose="020F0502020204030204" pitchFamily="34" charset="0"/>
              </a:rPr>
              <a:t> section:</a:t>
            </a:r>
          </a:p>
          <a:p>
            <a:pPr marL="228600" marR="0" lvl="0" indent="-228600" algn="l" defTabSz="1219170" rtl="0" eaLnBrk="1" fontAlgn="auto" latinLnBrk="0" hangingPunct="1"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SzTx/>
              <a:buFont typeface="+mj-lt"/>
              <a:buAutoNum type="arabicPeriod" startAt="12"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 Complete all the required fields for </a:t>
            </a:r>
            <a:r>
              <a:rPr lang="en-GB" sz="1200" b="1">
                <a:cs typeface="Calibri" panose="020F0502020204030204" pitchFamily="34" charset="0"/>
              </a:rPr>
              <a:t>“Virtual Card”</a:t>
            </a:r>
            <a:r>
              <a:rPr lang="en-GB" sz="1200">
                <a:cs typeface="Calibri" panose="020F0502020204030204" pitchFamily="34" charset="0"/>
              </a:rPr>
              <a:t> payment setup</a:t>
            </a:r>
          </a:p>
          <a:p>
            <a:pPr marL="360000" marR="0" lvl="0" indent="-228600" algn="l" defTabSz="1219170" rtl="0" eaLnBrk="1" fontAlgn="auto" latinLnBrk="0" hangingPunct="1"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To opt out of this payment methods, select the </a:t>
            </a:r>
            <a:r>
              <a:rPr lang="en-GB" sz="1200" b="1">
                <a:cs typeface="Calibri" panose="020F0502020204030204" pitchFamily="34" charset="0"/>
              </a:rPr>
              <a:t>“Do not accept Virtual Card payments from Sanofi”</a:t>
            </a:r>
            <a:r>
              <a:rPr lang="en-GB" sz="1200">
                <a:cs typeface="Calibri" panose="020F0502020204030204" pitchFamily="34" charset="0"/>
              </a:rPr>
              <a:t> checkbox</a:t>
            </a:r>
          </a:p>
          <a:p>
            <a:pPr marL="228600" indent="-228600" defTabSz="1219170"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rabicPeriod" startAt="13"/>
              <a:defRPr/>
            </a:pPr>
            <a:r>
              <a:rPr lang="en-GB" sz="1200">
                <a:cs typeface="Calibri" panose="020F0502020204030204" pitchFamily="34" charset="0"/>
                <a:sym typeface="Roboto"/>
              </a:rPr>
              <a:t> Once you have completed this section, click on the </a:t>
            </a:r>
            <a:r>
              <a:rPr lang="en-GB" sz="1200" b="1">
                <a:cs typeface="Calibri" panose="020F0502020204030204" pitchFamily="34" charset="0"/>
                <a:sym typeface="Roboto"/>
              </a:rPr>
              <a:t>“Save and Next” </a:t>
            </a:r>
            <a:r>
              <a:rPr lang="en-GB" sz="1200">
                <a:cs typeface="Calibri" panose="020F0502020204030204" pitchFamily="34" charset="0"/>
                <a:sym typeface="Roboto"/>
              </a:rPr>
              <a:t>button</a:t>
            </a:r>
            <a:endParaRPr lang="en-GB" sz="1200" b="1">
              <a:cs typeface="Calibri" panose="020F0502020204030204" pitchFamily="34" charset="0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9E3059A5-DA2F-E7EF-CD05-376B4B235FA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771132-4A85-1C1F-625D-AC138A229334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309E5E9-786E-B361-30A1-BBEF042F6078}"/>
              </a:ext>
            </a:extLst>
          </p:cNvPr>
          <p:cNvGraphicFramePr/>
          <p:nvPr/>
        </p:nvGraphicFramePr>
        <p:xfrm>
          <a:off x="3645545" y="15401"/>
          <a:ext cx="8546455" cy="29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C39842F-903B-A629-7355-9C86629506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000" y="1379004"/>
            <a:ext cx="5773874" cy="41169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F5C3A7-5BA4-1608-4285-C3594EF3CCCC}"/>
              </a:ext>
            </a:extLst>
          </p:cNvPr>
          <p:cNvSpPr/>
          <p:nvPr/>
        </p:nvSpPr>
        <p:spPr>
          <a:xfrm>
            <a:off x="683913" y="2440831"/>
            <a:ext cx="5518104" cy="234585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Google Shape;2920;p170">
            <a:extLst>
              <a:ext uri="{FF2B5EF4-FFF2-40B4-BE49-F238E27FC236}">
                <a16:creationId xmlns:a16="http://schemas.microsoft.com/office/drawing/2014/main" id="{99127D0D-5CFE-47EC-18F3-96189535CFC2}"/>
              </a:ext>
            </a:extLst>
          </p:cNvPr>
          <p:cNvSpPr/>
          <p:nvPr/>
        </p:nvSpPr>
        <p:spPr>
          <a:xfrm>
            <a:off x="284400" y="2422676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1</a:t>
            </a:r>
            <a:r>
              <a:rPr lang="en-GB" sz="1200" b="1" kern="0">
                <a:solidFill>
                  <a:srgbClr val="FFFFFF"/>
                </a:solidFill>
                <a:latin typeface="Roboto"/>
                <a:ea typeface="Roboto"/>
                <a:cs typeface="Arial"/>
                <a:sym typeface="Roboto"/>
              </a:rPr>
              <a:t>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CB3F9A-BD8A-971B-16DC-ECA8DFCF19D1}"/>
              </a:ext>
            </a:extLst>
          </p:cNvPr>
          <p:cNvSpPr/>
          <p:nvPr/>
        </p:nvSpPr>
        <p:spPr>
          <a:xfrm>
            <a:off x="5225219" y="5104518"/>
            <a:ext cx="926438" cy="288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Google Shape;2920;p170">
            <a:extLst>
              <a:ext uri="{FF2B5EF4-FFF2-40B4-BE49-F238E27FC236}">
                <a16:creationId xmlns:a16="http://schemas.microsoft.com/office/drawing/2014/main" id="{29DC63F3-48F5-6C66-1F5E-69D5DA0A3921}"/>
              </a:ext>
            </a:extLst>
          </p:cNvPr>
          <p:cNvSpPr/>
          <p:nvPr/>
        </p:nvSpPr>
        <p:spPr>
          <a:xfrm>
            <a:off x="4825706" y="5094314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13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410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A071-1BDC-27AB-782C-48A6BFD52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>
            <a:extLst>
              <a:ext uri="{FF2B5EF4-FFF2-40B4-BE49-F238E27FC236}">
                <a16:creationId xmlns:a16="http://schemas.microsoft.com/office/drawing/2014/main" id="{9DB545AD-4251-6C8A-8FC6-7AD90873BD50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1076DAF3-977D-2FCA-74C6-43073269D81D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GB"/>
              <a:t>Registration Process: Suppliers Without a CSP Account </a:t>
            </a:r>
            <a:r>
              <a:rPr lang="en-GB">
                <a:solidFill>
                  <a:srgbClr val="23004C"/>
                </a:solidFill>
              </a:rPr>
              <a:t>(6/8)</a:t>
            </a:r>
            <a:endParaRPr lang="en-GB" sz="3200">
              <a:solidFill>
                <a:srgbClr val="23004C"/>
              </a:solidFill>
            </a:endParaRP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4F3BC116-C5D2-159B-D861-9CB13CC37F41}"/>
              </a:ext>
            </a:extLst>
          </p:cNvPr>
          <p:cNvSpPr/>
          <p:nvPr/>
        </p:nvSpPr>
        <p:spPr>
          <a:xfrm>
            <a:off x="6563520" y="1379004"/>
            <a:ext cx="5040173" cy="4721873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400" b="1"/>
              <a:t>Registration Process: Suppliers Without a CSP Account (6/8)</a:t>
            </a:r>
          </a:p>
          <a:p>
            <a:pPr marL="0" marR="0" lvl="0" indent="0" algn="l" defTabSz="6858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After setting up your Virtual Card payments, you will need to set up your </a:t>
            </a:r>
            <a:r>
              <a:rPr lang="en-GB" sz="1200" b="1">
                <a:cs typeface="Calibri" panose="020F0502020204030204" pitchFamily="34" charset="0"/>
              </a:rPr>
              <a:t>Bank Transfer payments</a:t>
            </a:r>
            <a:r>
              <a:rPr lang="en-GB" sz="1200">
                <a:cs typeface="Calibri" panose="020F0502020204030204" pitchFamily="34" charset="0"/>
              </a:rPr>
              <a:t>:</a:t>
            </a:r>
          </a:p>
          <a:p>
            <a:pPr marL="228600" lvl="0" indent="-228600" defTabSz="1219170"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rabicPeriod" startAt="14"/>
              <a:defRPr/>
            </a:pPr>
            <a:r>
              <a:rPr lang="en-GB" sz="1200">
                <a:cs typeface="Calibri" panose="020F0502020204030204" pitchFamily="34" charset="0"/>
              </a:rPr>
              <a:t> Complete all the required fields for </a:t>
            </a:r>
            <a:r>
              <a:rPr lang="en-GB" sz="1200" b="1">
                <a:cs typeface="Calibri" panose="020F0502020204030204" pitchFamily="34" charset="0"/>
              </a:rPr>
              <a:t>“Bank Transfer”</a:t>
            </a:r>
            <a:r>
              <a:rPr lang="en-GB" sz="1200">
                <a:cs typeface="Calibri" panose="020F0502020204030204" pitchFamily="34" charset="0"/>
              </a:rPr>
              <a:t> payment setup</a:t>
            </a:r>
          </a:p>
          <a:p>
            <a:pPr marL="360000" indent="-228600" defTabSz="1219170"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1200" b="1">
                <a:cs typeface="Calibri" panose="020F0502020204030204" pitchFamily="34" charset="0"/>
                <a:sym typeface="Roboto"/>
              </a:rPr>
              <a:t>“Remit-To Code” </a:t>
            </a:r>
            <a:r>
              <a:rPr lang="en-GB" sz="1200">
                <a:cs typeface="Calibri" panose="020F0502020204030204" pitchFamily="34" charset="0"/>
                <a:sym typeface="Roboto"/>
              </a:rPr>
              <a:t>field should not be blank for suppliers who have agreed to enable cXML as the invoice transmission channel</a:t>
            </a:r>
            <a:endParaRPr lang="en-GB" sz="1200">
              <a:cs typeface="Calibri" panose="020F0502020204030204" pitchFamily="34" charset="0"/>
            </a:endParaRPr>
          </a:p>
          <a:p>
            <a:pPr marL="360000" marR="0" lvl="0" indent="-228600" algn="l" defTabSz="1219170" rtl="0" eaLnBrk="1" fontAlgn="auto" latinLnBrk="0" hangingPunct="1"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To opt out of this payment methods, select the </a:t>
            </a:r>
            <a:r>
              <a:rPr lang="en-GB" sz="1200" b="1">
                <a:cs typeface="Calibri" panose="020F0502020204030204" pitchFamily="34" charset="0"/>
              </a:rPr>
              <a:t>“Do not accept Bank Transfer payments from Sanofi”</a:t>
            </a:r>
            <a:r>
              <a:rPr lang="en-GB" sz="1200">
                <a:cs typeface="Calibri" panose="020F0502020204030204" pitchFamily="34" charset="0"/>
              </a:rPr>
              <a:t> checkbox</a:t>
            </a:r>
          </a:p>
          <a:p>
            <a:pPr marL="228600" indent="-228600" defTabSz="1219170"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rabicPeriod" startAt="15"/>
              <a:defRPr/>
            </a:pPr>
            <a:r>
              <a:rPr lang="en-GB" sz="1200">
                <a:cs typeface="Calibri" panose="020F0502020204030204" pitchFamily="34" charset="0"/>
                <a:sym typeface="Roboto"/>
              </a:rPr>
              <a:t> Once you have completed this section, click on the </a:t>
            </a:r>
            <a:r>
              <a:rPr lang="en-GB" sz="1200" b="1">
                <a:cs typeface="Calibri" panose="020F0502020204030204" pitchFamily="34" charset="0"/>
                <a:sym typeface="Roboto"/>
              </a:rPr>
              <a:t>“Save and Next” </a:t>
            </a:r>
            <a:r>
              <a:rPr lang="en-GB" sz="1200">
                <a:cs typeface="Calibri" panose="020F0502020204030204" pitchFamily="34" charset="0"/>
                <a:sym typeface="Roboto"/>
              </a:rPr>
              <a:t>button</a:t>
            </a:r>
            <a:endParaRPr lang="en-GB" sz="1200" b="1">
              <a:cs typeface="Calibri" panose="020F0502020204030204" pitchFamily="34" charset="0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758CA15A-9E0F-C609-9574-F60EC610918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E24234-BA6A-0CDE-E1B5-D9E729A25CF3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CFCCC39-6499-98DC-59A0-525CA2932EB8}"/>
              </a:ext>
            </a:extLst>
          </p:cNvPr>
          <p:cNvGraphicFramePr/>
          <p:nvPr/>
        </p:nvGraphicFramePr>
        <p:xfrm>
          <a:off x="3645545" y="15401"/>
          <a:ext cx="8546455" cy="29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97F1F99B-E6E6-C4D1-3DED-009EB8E2DA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307" y="1373016"/>
            <a:ext cx="3601771" cy="49322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0B8BF1D-82BD-E095-BB93-18D446000B7C}"/>
              </a:ext>
            </a:extLst>
          </p:cNvPr>
          <p:cNvSpPr/>
          <p:nvPr/>
        </p:nvSpPr>
        <p:spPr>
          <a:xfrm>
            <a:off x="588307" y="2318148"/>
            <a:ext cx="3601771" cy="360557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Google Shape;2920;p170">
            <a:extLst>
              <a:ext uri="{FF2B5EF4-FFF2-40B4-BE49-F238E27FC236}">
                <a16:creationId xmlns:a16="http://schemas.microsoft.com/office/drawing/2014/main" id="{9719CFFF-9CE7-C8BE-459A-30B3DC4B48AD}"/>
              </a:ext>
            </a:extLst>
          </p:cNvPr>
          <p:cNvSpPr/>
          <p:nvPr/>
        </p:nvSpPr>
        <p:spPr>
          <a:xfrm>
            <a:off x="276448" y="2299993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14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C87AC6-1F6E-9B77-6F31-BAF892E8ABFE}"/>
              </a:ext>
            </a:extLst>
          </p:cNvPr>
          <p:cNvSpPr/>
          <p:nvPr/>
        </p:nvSpPr>
        <p:spPr>
          <a:xfrm>
            <a:off x="3515687" y="6063739"/>
            <a:ext cx="674391" cy="24148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Google Shape;2920;p170">
            <a:extLst>
              <a:ext uri="{FF2B5EF4-FFF2-40B4-BE49-F238E27FC236}">
                <a16:creationId xmlns:a16="http://schemas.microsoft.com/office/drawing/2014/main" id="{814519C6-C71D-19D9-D588-505CBC6B41FC}"/>
              </a:ext>
            </a:extLst>
          </p:cNvPr>
          <p:cNvSpPr/>
          <p:nvPr/>
        </p:nvSpPr>
        <p:spPr>
          <a:xfrm>
            <a:off x="3084369" y="6016866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15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3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D539A-CE58-931C-EECF-02A824941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>
            <a:extLst>
              <a:ext uri="{FF2B5EF4-FFF2-40B4-BE49-F238E27FC236}">
                <a16:creationId xmlns:a16="http://schemas.microsoft.com/office/drawing/2014/main" id="{D0CD5EFD-B045-5211-3028-E69ED25BA532}"/>
              </a:ext>
            </a:extLst>
          </p:cNvPr>
          <p:cNvSpPr txBox="1">
            <a:spLocks/>
          </p:cNvSpPr>
          <p:nvPr/>
        </p:nvSpPr>
        <p:spPr>
          <a:xfrm>
            <a:off x="594000" y="537907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2300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2378AA3C-F98C-8A29-32B2-B2E7EEB18BC6}"/>
              </a:ext>
            </a:extLst>
          </p:cNvPr>
          <p:cNvSpPr txBox="1">
            <a:spLocks/>
          </p:cNvSpPr>
          <p:nvPr/>
        </p:nvSpPr>
        <p:spPr>
          <a:xfrm>
            <a:off x="594000" y="552775"/>
            <a:ext cx="11313600" cy="96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0" i="0" kern="12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GB"/>
              <a:t>Registration Process: Suppliers Without a CSP Account </a:t>
            </a:r>
            <a:r>
              <a:rPr lang="en-GB">
                <a:solidFill>
                  <a:srgbClr val="23004C"/>
                </a:solidFill>
              </a:rPr>
              <a:t>(7/8)</a:t>
            </a:r>
            <a:endParaRPr lang="en-GB" sz="3200">
              <a:solidFill>
                <a:srgbClr val="23004C"/>
              </a:solidFill>
            </a:endParaRPr>
          </a:p>
        </p:txBody>
      </p:sp>
      <p:sp>
        <p:nvSpPr>
          <p:cNvPr id="39" name="Google Shape;2914;p170">
            <a:extLst>
              <a:ext uri="{FF2B5EF4-FFF2-40B4-BE49-F238E27FC236}">
                <a16:creationId xmlns:a16="http://schemas.microsoft.com/office/drawing/2014/main" id="{9713A2E1-A53E-D54A-427F-764367065D6F}"/>
              </a:ext>
            </a:extLst>
          </p:cNvPr>
          <p:cNvSpPr/>
          <p:nvPr/>
        </p:nvSpPr>
        <p:spPr>
          <a:xfrm>
            <a:off x="6563520" y="1379004"/>
            <a:ext cx="5040173" cy="4721873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outerShdw blurRad="190500" dist="38100" algn="l" rotWithShape="0">
              <a:srgbClr val="000000">
                <a:alpha val="20000"/>
              </a:srgbClr>
            </a:outerShdw>
          </a:effectLst>
        </p:spPr>
        <p:txBody>
          <a:bodyPr spcFirstLastPara="1" wrap="square" lIns="120000" tIns="72000" rIns="120000" bIns="7200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400" b="1"/>
              <a:t>Registration Process: Suppliers Without a CSP Account (7/8)</a:t>
            </a:r>
          </a:p>
          <a:p>
            <a:pPr marL="0" marR="0" lvl="0" indent="0" algn="l" defTabSz="6858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After setting up your Bank Transfer payments, you will need to set up your </a:t>
            </a:r>
            <a:r>
              <a:rPr lang="en-GB" sz="1200" b="1">
                <a:cs typeface="Calibri" panose="020F0502020204030204" pitchFamily="34" charset="0"/>
              </a:rPr>
              <a:t>Check payments</a:t>
            </a:r>
            <a:r>
              <a:rPr lang="en-GB" sz="1200">
                <a:cs typeface="Calibri" panose="020F0502020204030204" pitchFamily="34" charset="0"/>
              </a:rPr>
              <a:t>:</a:t>
            </a:r>
          </a:p>
          <a:p>
            <a:pPr marL="228600" lvl="0" indent="-228600" defTabSz="1219170"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rabicPeriod" startAt="16"/>
              <a:defRPr/>
            </a:pPr>
            <a:r>
              <a:rPr lang="en-GB" sz="1200">
                <a:cs typeface="Calibri" panose="020F0502020204030204" pitchFamily="34" charset="0"/>
              </a:rPr>
              <a:t> Complete all the required fields for </a:t>
            </a:r>
            <a:r>
              <a:rPr lang="en-GB" sz="1200" b="1">
                <a:cs typeface="Calibri" panose="020F0502020204030204" pitchFamily="34" charset="0"/>
              </a:rPr>
              <a:t>“Remit-To Adress”</a:t>
            </a:r>
            <a:r>
              <a:rPr lang="en-GB" sz="1200">
                <a:cs typeface="Calibri" panose="020F0502020204030204" pitchFamily="34" charset="0"/>
              </a:rPr>
              <a:t> setup:</a:t>
            </a:r>
          </a:p>
          <a:p>
            <a:pPr marL="360000" indent="-228600" defTabSz="1219170"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1200">
                <a:cs typeface="Calibri" panose="020F0502020204030204" pitchFamily="34" charset="0"/>
                <a:sym typeface="Roboto"/>
              </a:rPr>
              <a:t>Most fields will be auto-populated based on the Primary Address details as you set up previously – you can edit as required</a:t>
            </a:r>
          </a:p>
          <a:p>
            <a:pPr marL="360000" indent="-228600" defTabSz="1219170"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GB" sz="1200">
                <a:cs typeface="Calibri" panose="020F0502020204030204" pitchFamily="34" charset="0"/>
                <a:sym typeface="Roboto"/>
              </a:rPr>
              <a:t>The </a:t>
            </a:r>
            <a:r>
              <a:rPr lang="en-GB" sz="1200" b="1">
                <a:cs typeface="Calibri" panose="020F0502020204030204" pitchFamily="34" charset="0"/>
                <a:sym typeface="Roboto"/>
              </a:rPr>
              <a:t>“Remit-To Code” </a:t>
            </a:r>
            <a:r>
              <a:rPr lang="en-GB" sz="1200">
                <a:cs typeface="Calibri" panose="020F0502020204030204" pitchFamily="34" charset="0"/>
                <a:sym typeface="Roboto"/>
              </a:rPr>
              <a:t>field should not be blank for suppliers who have agreed to enable cXML as the invoice transmission channel</a:t>
            </a:r>
            <a:endParaRPr lang="en-GB" sz="1200">
              <a:cs typeface="Calibri" panose="020F0502020204030204" pitchFamily="34" charset="0"/>
            </a:endParaRPr>
          </a:p>
          <a:p>
            <a:pPr marL="360000" marR="0" lvl="0" indent="-228600" algn="l" defTabSz="1219170" rtl="0" eaLnBrk="1" fontAlgn="auto" latinLnBrk="0" hangingPunct="1"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>
                <a:cs typeface="Calibri" panose="020F0502020204030204" pitchFamily="34" charset="0"/>
              </a:rPr>
              <a:t>To opt out of this payment methods, select the </a:t>
            </a:r>
            <a:r>
              <a:rPr lang="en-GB" sz="1200" b="1">
                <a:cs typeface="Calibri" panose="020F0502020204030204" pitchFamily="34" charset="0"/>
              </a:rPr>
              <a:t>“Do not accept Check payments from Sanofi”</a:t>
            </a:r>
            <a:r>
              <a:rPr lang="en-GB" sz="1200">
                <a:cs typeface="Calibri" panose="020F0502020204030204" pitchFamily="34" charset="0"/>
              </a:rPr>
              <a:t> checkbox</a:t>
            </a:r>
          </a:p>
          <a:p>
            <a:pPr marL="228600" indent="-228600" defTabSz="1219170">
              <a:spcBef>
                <a:spcPts val="80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rabicPeriod" startAt="17"/>
              <a:defRPr/>
            </a:pPr>
            <a:r>
              <a:rPr lang="en-GB" sz="1200">
                <a:cs typeface="Calibri" panose="020F0502020204030204" pitchFamily="34" charset="0"/>
                <a:sym typeface="Roboto"/>
              </a:rPr>
              <a:t> Once you have completed this section, click on the </a:t>
            </a:r>
            <a:r>
              <a:rPr lang="en-GB" sz="1200" b="1">
                <a:cs typeface="Calibri" panose="020F0502020204030204" pitchFamily="34" charset="0"/>
                <a:sym typeface="Roboto"/>
              </a:rPr>
              <a:t>“Save and Next” </a:t>
            </a:r>
            <a:r>
              <a:rPr lang="en-GB" sz="1200">
                <a:cs typeface="Calibri" panose="020F0502020204030204" pitchFamily="34" charset="0"/>
                <a:sym typeface="Roboto"/>
              </a:rPr>
              <a:t>button </a:t>
            </a:r>
            <a:endParaRPr lang="en-GB" sz="1200" b="1">
              <a:cs typeface="Calibri" panose="020F0502020204030204" pitchFamily="34" charset="0"/>
            </a:endParaRPr>
          </a:p>
        </p:txBody>
      </p:sp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6272E394-66D6-F78D-31B6-387A43F9FC5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14968" y="6427327"/>
            <a:ext cx="635000" cy="27432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4B0F7-55DD-40D6-B7F4-70B586885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211992-0BD5-6157-36F2-A477C317CC4C}"/>
              </a:ext>
            </a:extLst>
          </p:cNvPr>
          <p:cNvSpPr/>
          <p:nvPr/>
        </p:nvSpPr>
        <p:spPr>
          <a:xfrm rot="2672417">
            <a:off x="11060874" y="290472"/>
            <a:ext cx="1374937" cy="334248"/>
          </a:xfrm>
          <a:prstGeom prst="rect">
            <a:avLst/>
          </a:prstGeom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595A74C-9C99-12B9-AAA1-456142FA2CD9}"/>
              </a:ext>
            </a:extLst>
          </p:cNvPr>
          <p:cNvGraphicFramePr/>
          <p:nvPr/>
        </p:nvGraphicFramePr>
        <p:xfrm>
          <a:off x="3645545" y="15401"/>
          <a:ext cx="8546455" cy="29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C47EAE2-2D42-65A5-F9C7-7C77C6CF11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000" y="1374651"/>
            <a:ext cx="3892750" cy="4864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16694B9-4FFD-0352-7F8E-8E50CAFE4A0C}"/>
              </a:ext>
            </a:extLst>
          </p:cNvPr>
          <p:cNvSpPr/>
          <p:nvPr/>
        </p:nvSpPr>
        <p:spPr>
          <a:xfrm>
            <a:off x="656365" y="2427545"/>
            <a:ext cx="3777394" cy="346875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Google Shape;2920;p170">
            <a:extLst>
              <a:ext uri="{FF2B5EF4-FFF2-40B4-BE49-F238E27FC236}">
                <a16:creationId xmlns:a16="http://schemas.microsoft.com/office/drawing/2014/main" id="{DB7EC8EE-47A2-CB9E-2A05-EFFE60FE5E54}"/>
              </a:ext>
            </a:extLst>
          </p:cNvPr>
          <p:cNvSpPr/>
          <p:nvPr/>
        </p:nvSpPr>
        <p:spPr>
          <a:xfrm>
            <a:off x="272345" y="2380672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16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D73FFF-ECDD-62E6-AC99-968C88CEDB92}"/>
              </a:ext>
            </a:extLst>
          </p:cNvPr>
          <p:cNvSpPr/>
          <p:nvPr/>
        </p:nvSpPr>
        <p:spPr>
          <a:xfrm>
            <a:off x="3759368" y="6012299"/>
            <a:ext cx="674391" cy="24148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Google Shape;2920;p170">
            <a:extLst>
              <a:ext uri="{FF2B5EF4-FFF2-40B4-BE49-F238E27FC236}">
                <a16:creationId xmlns:a16="http://schemas.microsoft.com/office/drawing/2014/main" id="{C854186B-5CB2-40F9-6929-82849902028D}"/>
              </a:ext>
            </a:extLst>
          </p:cNvPr>
          <p:cNvSpPr/>
          <p:nvPr/>
        </p:nvSpPr>
        <p:spPr>
          <a:xfrm>
            <a:off x="3328050" y="5965426"/>
            <a:ext cx="288000" cy="288000"/>
          </a:xfrm>
          <a:prstGeom prst="ellipse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Arial"/>
                <a:sym typeface="Roboto"/>
              </a:rPr>
              <a:t>17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48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507.8643"/>
  <p:tag name="ADV_LEFT" val="148.4791"/>
  <p:tag name="ADV_HEIGHT" val="21.81095"/>
  <p:tag name="ADV_WIDTH" val="364.0209"/>
  <p:tag name="ADV_COPYRIGH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heme/theme1.xml><?xml version="1.0" encoding="utf-8"?>
<a:theme xmlns:a="http://schemas.openxmlformats.org/drawingml/2006/main" name="Sanofi">
  <a:themeElements>
    <a:clrScheme name="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</a:spPr>
      <a:bodyPr lIns="936000" rtlCol="0" anchor="ctr"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600"/>
          </a:spcAft>
          <a:buClrTx/>
          <a:buSzTx/>
          <a:buFontTx/>
          <a:buNone/>
          <a:tabLst/>
          <a:defRPr b="1" dirty="0" smtClean="0">
            <a:solidFill>
              <a:prstClr val="white"/>
            </a:solidFill>
            <a:latin typeface="Verdana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Sanofi Presentation Template - v1.11.potx" id="{210E5131-FFAE-4CB3-9012-0373BA675FBC}" vid="{FEDB0EB5-5FA6-491E-88A4-AE47CEA2F83D}"/>
    </a:ext>
  </a:extLst>
</a:theme>
</file>

<file path=ppt/theme/theme2.xml><?xml version="1.0" encoding="utf-8"?>
<a:theme xmlns:a="http://schemas.openxmlformats.org/drawingml/2006/main" name="1_Sanofi">
  <a:themeElements>
    <a:clrScheme name="00. 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ofi Inspirational Presentation - v1.1.potx" id="{4CFEC47B-8BBC-4C05-8510-31BC64FCFB44}" vid="{BFB14AFE-52B0-4134-93B9-0F9EF24536E7}"/>
    </a:ext>
  </a:extLst>
</a:theme>
</file>

<file path=ppt/theme/theme3.xml><?xml version="1.0" encoding="utf-8"?>
<a:theme xmlns:a="http://schemas.openxmlformats.org/drawingml/2006/main" name="2_Sanofi">
  <a:themeElements>
    <a:clrScheme name="00. 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ofi Inspirational Presentation - v1.1.potx" id="{4CFEC47B-8BBC-4C05-8510-31BC64FCFB44}" vid="{BFB14AFE-52B0-4134-93B9-0F9EF24536E7}"/>
    </a:ext>
  </a:extLst>
</a:theme>
</file>

<file path=ppt/theme/theme4.xml><?xml version="1.0" encoding="utf-8"?>
<a:theme xmlns:a="http://schemas.openxmlformats.org/drawingml/2006/main" name="1_Deliveroo new">
  <a:themeElements>
    <a:clrScheme name="Simple Dark">
      <a:dk1>
        <a:srgbClr val="FFFFFF"/>
      </a:dk1>
      <a:lt1>
        <a:srgbClr val="0E5454"/>
      </a:lt1>
      <a:dk2>
        <a:srgbClr val="03706D"/>
      </a:dk2>
      <a:lt2>
        <a:srgbClr val="01857C"/>
      </a:lt2>
      <a:accent1>
        <a:srgbClr val="00CBBC"/>
      </a:accent1>
      <a:accent2>
        <a:srgbClr val="00211F"/>
      </a:accent2>
      <a:accent3>
        <a:srgbClr val="C67DE8"/>
      </a:accent3>
      <a:accent4>
        <a:srgbClr val="FFE066"/>
      </a:accent4>
      <a:accent5>
        <a:srgbClr val="8DBDFC"/>
      </a:accent5>
      <a:accent6>
        <a:srgbClr val="85DE5E"/>
      </a:accent6>
      <a:hlink>
        <a:srgbClr val="01857C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PMG Widescreen [16:9] Feb 2022">
  <a:themeElements>
    <a:clrScheme name="KPMG_MAR">
      <a:dk1>
        <a:srgbClr val="000000"/>
      </a:dk1>
      <a:lt1>
        <a:srgbClr val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Custom 49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noAutofit/>
      </a:bodyPr>
      <a:lstStyle>
        <a:defPPr algn="l">
          <a:spcAft>
            <a:spcPts val="600"/>
          </a:spcAft>
          <a:defRPr sz="1500" b="1" dirty="0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Presentation2" id="{54978B57-5385-4442-8ABE-D0E7D9BCDD82}" vid="{AB9C9FD2-0B8F-4D8E-AD5B-A03025396FEC}"/>
    </a:ext>
  </a:extLst>
</a:theme>
</file>

<file path=ppt/theme/theme6.xml><?xml version="1.0" encoding="utf-8"?>
<a:theme xmlns:a="http://schemas.openxmlformats.org/drawingml/2006/main" name="3_Sanofi">
  <a:themeElements>
    <a:clrScheme name="00. 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ofi Inspirational Presentation - v1.1.potx" id="{4CFEC47B-8BBC-4C05-8510-31BC64FCFB44}" vid="{BFB14AFE-52B0-4134-93B9-0F9EF24536E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1A9634AF3FF046B557E3338050F1FF" ma:contentTypeVersion="7" ma:contentTypeDescription="Create a new document." ma:contentTypeScope="" ma:versionID="3c8b453ae34dd49f431c0ff616d96286">
  <xsd:schema xmlns:xsd="http://www.w3.org/2001/XMLSchema" xmlns:xs="http://www.w3.org/2001/XMLSchema" xmlns:p="http://schemas.microsoft.com/office/2006/metadata/properties" xmlns:ns2="c67d7cd2-6fdf-429d-ba97-e7c34373c516" targetNamespace="http://schemas.microsoft.com/office/2006/metadata/properties" ma:root="true" ma:fieldsID="df50dc683a289ae1423b06fc86698e97" ns2:_="">
    <xsd:import namespace="c67d7cd2-6fdf-429d-ba97-e7c34373c5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d7cd2-6fdf-429d-ba97-e7c34373c5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B46296-6EAD-442C-8C64-8F3B766B00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622A22-303F-42D8-96C9-232E06A4E455}">
  <ds:schemaRefs>
    <ds:schemaRef ds:uri="c67d7cd2-6fdf-429d-ba97-e7c34373c5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401FF13-D268-40E5-845B-C66A30CDA404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c67d7cd2-6fdf-429d-ba97-e7c34373c516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deff24bb-2089-4400-8c8e-f71e680378b2}" enabled="0" method="" siteId="{deff24bb-2089-4400-8c8e-f71e680378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2234</Words>
  <Application>Microsoft Office PowerPoint</Application>
  <PresentationFormat>Widescreen</PresentationFormat>
  <Paragraphs>269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Aptos</vt:lpstr>
      <vt:lpstr>Arial</vt:lpstr>
      <vt:lpstr>Calibri</vt:lpstr>
      <vt:lpstr>Georgia</vt:lpstr>
      <vt:lpstr>KPMG Bold</vt:lpstr>
      <vt:lpstr>LOREAL Essentielle Light</vt:lpstr>
      <vt:lpstr>LOREAL Royale</vt:lpstr>
      <vt:lpstr>Roboto</vt:lpstr>
      <vt:lpstr>Roboto Black</vt:lpstr>
      <vt:lpstr>Roboto Medium</vt:lpstr>
      <vt:lpstr>Sanofi Sans 3 Regular</vt:lpstr>
      <vt:lpstr>Verdana</vt:lpstr>
      <vt:lpstr>Wingdings 2</vt:lpstr>
      <vt:lpstr>Sanofi</vt:lpstr>
      <vt:lpstr>1_Sanofi</vt:lpstr>
      <vt:lpstr>2_Sanofi</vt:lpstr>
      <vt:lpstr>1_Deliveroo new</vt:lpstr>
      <vt:lpstr>KPMG Widescreen [16:9] Feb 2022</vt:lpstr>
      <vt:lpstr>3_Sanofi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Hall, Rachel</dc:creator>
  <cp:lastModifiedBy>Galuska, Laszlo /HU</cp:lastModifiedBy>
  <cp:revision>3</cp:revision>
  <dcterms:created xsi:type="dcterms:W3CDTF">2025-05-16T10:24:39Z</dcterms:created>
  <dcterms:modified xsi:type="dcterms:W3CDTF">2025-09-12T13:59:09Z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0x010100F51A9634AF3FF046B557E3338050F1FF</vt:lpwstr>
  </property>
  <property fmtid="{D5CDD505-2E9C-101B-9397-08002B2CF9AE}" pid="3" name="MSIP_Label_9e3dcb88-8425-4e1d-b1a3-bd5572915bbc_Enabled">
    <vt:lpwstr>true</vt:lpwstr>
  </property>
  <property fmtid="{D5CDD505-2E9C-101B-9397-08002B2CF9AE}" pid="4" name="MSIP_Label_9e3dcb88-8425-4e1d-b1a3-bd5572915bbc_SetDate">
    <vt:lpwstr>2025-08-27T10:26:09Z</vt:lpwstr>
  </property>
  <property fmtid="{D5CDD505-2E9C-101B-9397-08002B2CF9AE}" pid="5" name="MSIP_Label_9e3dcb88-8425-4e1d-b1a3-bd5572915bbc_Method">
    <vt:lpwstr>Privileged</vt:lpwstr>
  </property>
  <property fmtid="{D5CDD505-2E9C-101B-9397-08002B2CF9AE}" pid="6" name="MSIP_Label_9e3dcb88-8425-4e1d-b1a3-bd5572915bbc_Name">
    <vt:lpwstr>Internal</vt:lpwstr>
  </property>
  <property fmtid="{D5CDD505-2E9C-101B-9397-08002B2CF9AE}" pid="7" name="MSIP_Label_9e3dcb88-8425-4e1d-b1a3-bd5572915bbc_SiteId">
    <vt:lpwstr>aca3c8d6-aa71-4e1a-a10e-03572fc58c0b</vt:lpwstr>
  </property>
  <property fmtid="{D5CDD505-2E9C-101B-9397-08002B2CF9AE}" pid="8" name="MSIP_Label_9e3dcb88-8425-4e1d-b1a3-bd5572915bbc_ActionId">
    <vt:lpwstr>a2eea1e4-2796-486e-885b-bca77c17c290</vt:lpwstr>
  </property>
  <property fmtid="{D5CDD505-2E9C-101B-9397-08002B2CF9AE}" pid="9" name="MSIP_Label_9e3dcb88-8425-4e1d-b1a3-bd5572915bbc_ContentBits">
    <vt:lpwstr>1</vt:lpwstr>
  </property>
  <property fmtid="{D5CDD505-2E9C-101B-9397-08002B2CF9AE}" pid="10" name="MSIP_Label_9e3dcb88-8425-4e1d-b1a3-bd5572915bbc_Tag">
    <vt:lpwstr>10, 0, 1, 1</vt:lpwstr>
  </property>
  <property fmtid="{D5CDD505-2E9C-101B-9397-08002B2CF9AE}" pid="11" name="ClassificationContentMarkingHeaderLocations">
    <vt:lpwstr>Sanofi:7\1_Sanofi:7\2_Sanofi:7\1_Deliveroo new:9\KPMG Widescreen [16\:9] Feb 2022:3\3_Sanofi:7</vt:lpwstr>
  </property>
  <property fmtid="{D5CDD505-2E9C-101B-9397-08002B2CF9AE}" pid="12" name="ClassificationContentMarkingHeaderText">
    <vt:lpwstr>Internal</vt:lpwstr>
  </property>
</Properties>
</file>